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media/image11.jpg" ContentType="image/jpeg"/>
  <Override PartName="/ppt/media/image12.jpg" ContentType="image/jpeg"/>
  <Override PartName="/ppt/media/image13.jpg" ContentType="image/jpeg"/>
  <Override PartName="/ppt/media/image18.jpg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72" r:id="rId3"/>
    <p:sldId id="276" r:id="rId4"/>
    <p:sldId id="260" r:id="rId5"/>
    <p:sldId id="274" r:id="rId6"/>
    <p:sldId id="261" r:id="rId7"/>
    <p:sldId id="271" r:id="rId8"/>
    <p:sldId id="278" r:id="rId9"/>
    <p:sldId id="275" r:id="rId10"/>
    <p:sldId id="263" r:id="rId11"/>
    <p:sldId id="273" r:id="rId12"/>
    <p:sldId id="264" r:id="rId13"/>
    <p:sldId id="265" r:id="rId14"/>
    <p:sldId id="277" r:id="rId15"/>
  </p:sldIdLst>
  <p:sldSz cx="10693400" cy="7562850"/>
  <p:notesSz cx="10693400" cy="756285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1254" y="7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802005" y="2344483"/>
            <a:ext cx="9089390" cy="15881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rgbClr val="091627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604010" y="4235196"/>
            <a:ext cx="7485380" cy="189071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>
                <a:solidFill>
                  <a:srgbClr val="091627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3/26/2024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700" b="1" i="0">
                <a:solidFill>
                  <a:srgbClr val="091627"/>
                </a:solidFill>
                <a:latin typeface="Trebuchet MS"/>
                <a:cs typeface="Trebuchet MS"/>
              </a:defRPr>
            </a:lvl1pPr>
          </a:lstStyle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b="0" spc="65" dirty="0">
                <a:latin typeface="Trebuchet MS"/>
                <a:cs typeface="Trebuchet MS"/>
              </a:rPr>
              <a:t>‹#›</a:t>
            </a:fld>
            <a:r>
              <a:rPr b="0" spc="215" dirty="0">
                <a:latin typeface="Trebuchet MS"/>
                <a:cs typeface="Trebuchet MS"/>
              </a:rPr>
              <a:t> </a:t>
            </a:r>
            <a:r>
              <a:rPr spc="-85" dirty="0"/>
              <a:t>|</a:t>
            </a:r>
            <a:r>
              <a:rPr spc="190" dirty="0"/>
              <a:t> </a:t>
            </a:r>
            <a:r>
              <a:rPr spc="60" dirty="0"/>
              <a:t>EY</a:t>
            </a:r>
            <a:r>
              <a:rPr spc="-15" dirty="0"/>
              <a:t> </a:t>
            </a:r>
            <a:r>
              <a:rPr spc="-10" dirty="0"/>
              <a:t>Open</a:t>
            </a:r>
            <a:r>
              <a:rPr spc="-20" dirty="0"/>
              <a:t> </a:t>
            </a:r>
            <a:r>
              <a:rPr dirty="0"/>
              <a:t>Science</a:t>
            </a:r>
            <a:r>
              <a:rPr spc="-15" dirty="0"/>
              <a:t> </a:t>
            </a:r>
            <a:r>
              <a:rPr dirty="0"/>
              <a:t>Data</a:t>
            </a:r>
            <a:r>
              <a:rPr spc="-20" dirty="0"/>
              <a:t> </a:t>
            </a:r>
            <a:r>
              <a:rPr spc="-10" dirty="0"/>
              <a:t>Challenge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rgbClr val="091627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rgbClr val="091627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3/26/2024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700" b="1" i="0">
                <a:solidFill>
                  <a:srgbClr val="091627"/>
                </a:solidFill>
                <a:latin typeface="Trebuchet MS"/>
                <a:cs typeface="Trebuchet MS"/>
              </a:defRPr>
            </a:lvl1pPr>
          </a:lstStyle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b="0" spc="65" dirty="0">
                <a:latin typeface="Trebuchet MS"/>
                <a:cs typeface="Trebuchet MS"/>
              </a:rPr>
              <a:t>‹#›</a:t>
            </a:fld>
            <a:r>
              <a:rPr b="0" spc="215" dirty="0">
                <a:latin typeface="Trebuchet MS"/>
                <a:cs typeface="Trebuchet MS"/>
              </a:rPr>
              <a:t> </a:t>
            </a:r>
            <a:r>
              <a:rPr spc="-85" dirty="0"/>
              <a:t>|</a:t>
            </a:r>
            <a:r>
              <a:rPr spc="190" dirty="0"/>
              <a:t> </a:t>
            </a:r>
            <a:r>
              <a:rPr spc="60" dirty="0"/>
              <a:t>EY</a:t>
            </a:r>
            <a:r>
              <a:rPr spc="-15" dirty="0"/>
              <a:t> </a:t>
            </a:r>
            <a:r>
              <a:rPr spc="-10" dirty="0"/>
              <a:t>Open</a:t>
            </a:r>
            <a:r>
              <a:rPr spc="-20" dirty="0"/>
              <a:t> </a:t>
            </a:r>
            <a:r>
              <a:rPr dirty="0"/>
              <a:t>Science</a:t>
            </a:r>
            <a:r>
              <a:rPr spc="-15" dirty="0"/>
              <a:t> </a:t>
            </a:r>
            <a:r>
              <a:rPr dirty="0"/>
              <a:t>Data</a:t>
            </a:r>
            <a:r>
              <a:rPr spc="-20" dirty="0"/>
              <a:t> </a:t>
            </a:r>
            <a:r>
              <a:rPr spc="-10" dirty="0"/>
              <a:t>Challenge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rgbClr val="091627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534670" y="1739455"/>
            <a:ext cx="4651629" cy="499148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507101" y="1739455"/>
            <a:ext cx="4651629" cy="499148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3/26/2024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700" b="1" i="0">
                <a:solidFill>
                  <a:srgbClr val="091627"/>
                </a:solidFill>
                <a:latin typeface="Trebuchet MS"/>
                <a:cs typeface="Trebuchet MS"/>
              </a:defRPr>
            </a:lvl1pPr>
          </a:lstStyle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b="0" spc="65" dirty="0">
                <a:latin typeface="Trebuchet MS"/>
                <a:cs typeface="Trebuchet MS"/>
              </a:rPr>
              <a:t>‹#›</a:t>
            </a:fld>
            <a:r>
              <a:rPr b="0" spc="215" dirty="0">
                <a:latin typeface="Trebuchet MS"/>
                <a:cs typeface="Trebuchet MS"/>
              </a:rPr>
              <a:t> </a:t>
            </a:r>
            <a:r>
              <a:rPr spc="-85" dirty="0"/>
              <a:t>|</a:t>
            </a:r>
            <a:r>
              <a:rPr spc="190" dirty="0"/>
              <a:t> </a:t>
            </a:r>
            <a:r>
              <a:rPr spc="60" dirty="0"/>
              <a:t>EY</a:t>
            </a:r>
            <a:r>
              <a:rPr spc="-15" dirty="0"/>
              <a:t> </a:t>
            </a:r>
            <a:r>
              <a:rPr spc="-10" dirty="0"/>
              <a:t>Open</a:t>
            </a:r>
            <a:r>
              <a:rPr spc="-20" dirty="0"/>
              <a:t> </a:t>
            </a:r>
            <a:r>
              <a:rPr dirty="0"/>
              <a:t>Science</a:t>
            </a:r>
            <a:r>
              <a:rPr spc="-15" dirty="0"/>
              <a:t> </a:t>
            </a:r>
            <a:r>
              <a:rPr dirty="0"/>
              <a:t>Data</a:t>
            </a:r>
            <a:r>
              <a:rPr spc="-20" dirty="0"/>
              <a:t> </a:t>
            </a:r>
            <a:r>
              <a:rPr spc="-10" dirty="0"/>
              <a:t>Challenge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rgbClr val="091627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3/26/2024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700" b="1" i="0">
                <a:solidFill>
                  <a:srgbClr val="091627"/>
                </a:solidFill>
                <a:latin typeface="Trebuchet MS"/>
                <a:cs typeface="Trebuchet MS"/>
              </a:defRPr>
            </a:lvl1pPr>
          </a:lstStyle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b="0" spc="65" dirty="0">
                <a:latin typeface="Trebuchet MS"/>
                <a:cs typeface="Trebuchet MS"/>
              </a:rPr>
              <a:t>‹#›</a:t>
            </a:fld>
            <a:r>
              <a:rPr b="0" spc="215" dirty="0">
                <a:latin typeface="Trebuchet MS"/>
                <a:cs typeface="Trebuchet MS"/>
              </a:rPr>
              <a:t> </a:t>
            </a:r>
            <a:r>
              <a:rPr spc="-85" dirty="0"/>
              <a:t>|</a:t>
            </a:r>
            <a:r>
              <a:rPr spc="190" dirty="0"/>
              <a:t> </a:t>
            </a:r>
            <a:r>
              <a:rPr spc="60" dirty="0"/>
              <a:t>EY</a:t>
            </a:r>
            <a:r>
              <a:rPr spc="-15" dirty="0"/>
              <a:t> </a:t>
            </a:r>
            <a:r>
              <a:rPr spc="-10" dirty="0"/>
              <a:t>Open</a:t>
            </a:r>
            <a:r>
              <a:rPr spc="-20" dirty="0"/>
              <a:t> </a:t>
            </a:r>
            <a:r>
              <a:rPr dirty="0"/>
              <a:t>Science</a:t>
            </a:r>
            <a:r>
              <a:rPr spc="-15" dirty="0"/>
              <a:t> </a:t>
            </a:r>
            <a:r>
              <a:rPr dirty="0"/>
              <a:t>Data</a:t>
            </a:r>
            <a:r>
              <a:rPr spc="-20" dirty="0"/>
              <a:t> </a:t>
            </a:r>
            <a:r>
              <a:rPr spc="-10" dirty="0"/>
              <a:t>Challenge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3/26/2024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700" b="1" i="0">
                <a:solidFill>
                  <a:srgbClr val="091627"/>
                </a:solidFill>
                <a:latin typeface="Trebuchet MS"/>
                <a:cs typeface="Trebuchet MS"/>
              </a:defRPr>
            </a:lvl1pPr>
          </a:lstStyle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b="0" spc="65" dirty="0">
                <a:latin typeface="Trebuchet MS"/>
                <a:cs typeface="Trebuchet MS"/>
              </a:rPr>
              <a:t>‹#›</a:t>
            </a:fld>
            <a:r>
              <a:rPr b="0" spc="215" dirty="0">
                <a:latin typeface="Trebuchet MS"/>
                <a:cs typeface="Trebuchet MS"/>
              </a:rPr>
              <a:t> </a:t>
            </a:r>
            <a:r>
              <a:rPr spc="-85" dirty="0"/>
              <a:t>|</a:t>
            </a:r>
            <a:r>
              <a:rPr spc="190" dirty="0"/>
              <a:t> </a:t>
            </a:r>
            <a:r>
              <a:rPr spc="60" dirty="0"/>
              <a:t>EY</a:t>
            </a:r>
            <a:r>
              <a:rPr spc="-15" dirty="0"/>
              <a:t> </a:t>
            </a:r>
            <a:r>
              <a:rPr spc="-10" dirty="0"/>
              <a:t>Open</a:t>
            </a:r>
            <a:r>
              <a:rPr spc="-20" dirty="0"/>
              <a:t> </a:t>
            </a:r>
            <a:r>
              <a:rPr dirty="0"/>
              <a:t>Science</a:t>
            </a:r>
            <a:r>
              <a:rPr spc="-15" dirty="0"/>
              <a:t> </a:t>
            </a:r>
            <a:r>
              <a:rPr dirty="0"/>
              <a:t>Data</a:t>
            </a:r>
            <a:r>
              <a:rPr spc="-20" dirty="0"/>
              <a:t> </a:t>
            </a:r>
            <a:r>
              <a:rPr spc="-10" dirty="0"/>
              <a:t>Challenge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44500" y="2762453"/>
            <a:ext cx="4826000" cy="3003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rgbClr val="091627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44500" y="3381883"/>
            <a:ext cx="9660890" cy="3556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>
                <a:solidFill>
                  <a:srgbClr val="091627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635756" y="7033450"/>
            <a:ext cx="3421888" cy="37814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534670" y="7033450"/>
            <a:ext cx="2459482" cy="37814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3/26/2024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419100" y="7126219"/>
            <a:ext cx="1659255" cy="1320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00" b="1" i="0">
                <a:solidFill>
                  <a:srgbClr val="091627"/>
                </a:solidFill>
                <a:latin typeface="Trebuchet MS"/>
                <a:cs typeface="Trebuchet MS"/>
              </a:defRPr>
            </a:lvl1pPr>
          </a:lstStyle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b="0" spc="65" dirty="0">
                <a:latin typeface="Trebuchet MS"/>
                <a:cs typeface="Trebuchet MS"/>
              </a:rPr>
              <a:t>‹#›</a:t>
            </a:fld>
            <a:r>
              <a:rPr b="0" spc="215" dirty="0">
                <a:latin typeface="Trebuchet MS"/>
                <a:cs typeface="Trebuchet MS"/>
              </a:rPr>
              <a:t> </a:t>
            </a:r>
            <a:r>
              <a:rPr spc="-85" dirty="0"/>
              <a:t>|</a:t>
            </a:r>
            <a:r>
              <a:rPr spc="190" dirty="0"/>
              <a:t> </a:t>
            </a:r>
            <a:r>
              <a:rPr spc="60" dirty="0"/>
              <a:t>EY</a:t>
            </a:r>
            <a:r>
              <a:rPr spc="-15" dirty="0"/>
              <a:t> </a:t>
            </a:r>
            <a:r>
              <a:rPr spc="-10" dirty="0"/>
              <a:t>Open</a:t>
            </a:r>
            <a:r>
              <a:rPr spc="-20" dirty="0"/>
              <a:t> </a:t>
            </a:r>
            <a:r>
              <a:rPr dirty="0"/>
              <a:t>Science</a:t>
            </a:r>
            <a:r>
              <a:rPr spc="-15" dirty="0"/>
              <a:t> </a:t>
            </a:r>
            <a:r>
              <a:rPr dirty="0"/>
              <a:t>Data</a:t>
            </a:r>
            <a:r>
              <a:rPr spc="-20" dirty="0"/>
              <a:t> </a:t>
            </a:r>
            <a:r>
              <a:rPr spc="-10" dirty="0"/>
              <a:t>Challenge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47319" y="-63266"/>
            <a:ext cx="10732474" cy="7559040"/>
            <a:chOff x="0" y="0"/>
            <a:chExt cx="10732474" cy="755904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0692384" cy="755904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090" y="0"/>
              <a:ext cx="10692384" cy="755904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49736" y="132268"/>
              <a:ext cx="4251960" cy="2929128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880301" y="91314"/>
              <a:ext cx="4261485" cy="2952750"/>
            </a:xfrm>
            <a:custGeom>
              <a:avLst/>
              <a:gdLst/>
              <a:ahLst/>
              <a:cxnLst/>
              <a:rect l="l" t="t" r="r" b="b"/>
              <a:pathLst>
                <a:path w="4261484" h="2952750">
                  <a:moveTo>
                    <a:pt x="120904" y="2828645"/>
                  </a:moveTo>
                  <a:lnTo>
                    <a:pt x="0" y="2828645"/>
                  </a:lnTo>
                  <a:lnTo>
                    <a:pt x="0" y="2952496"/>
                  </a:lnTo>
                  <a:lnTo>
                    <a:pt x="120904" y="2952496"/>
                  </a:lnTo>
                  <a:lnTo>
                    <a:pt x="120904" y="2828645"/>
                  </a:lnTo>
                  <a:close/>
                </a:path>
                <a:path w="4261484" h="2952750">
                  <a:moveTo>
                    <a:pt x="364769" y="2828645"/>
                  </a:moveTo>
                  <a:lnTo>
                    <a:pt x="240919" y="2828645"/>
                  </a:lnTo>
                  <a:lnTo>
                    <a:pt x="240919" y="2952496"/>
                  </a:lnTo>
                  <a:lnTo>
                    <a:pt x="364769" y="2952496"/>
                  </a:lnTo>
                  <a:lnTo>
                    <a:pt x="364769" y="2828645"/>
                  </a:lnTo>
                  <a:close/>
                </a:path>
                <a:path w="4261484" h="2952750">
                  <a:moveTo>
                    <a:pt x="608609" y="2828645"/>
                  </a:moveTo>
                  <a:lnTo>
                    <a:pt x="484759" y="2828645"/>
                  </a:lnTo>
                  <a:lnTo>
                    <a:pt x="484759" y="2952496"/>
                  </a:lnTo>
                  <a:lnTo>
                    <a:pt x="608609" y="2952496"/>
                  </a:lnTo>
                  <a:lnTo>
                    <a:pt x="608609" y="2828645"/>
                  </a:lnTo>
                  <a:close/>
                </a:path>
                <a:path w="4261484" h="2952750">
                  <a:moveTo>
                    <a:pt x="4260977" y="0"/>
                  </a:moveTo>
                  <a:lnTo>
                    <a:pt x="127" y="750697"/>
                  </a:lnTo>
                  <a:lnTo>
                    <a:pt x="127" y="2706624"/>
                  </a:lnTo>
                  <a:lnTo>
                    <a:pt x="122174" y="2706624"/>
                  </a:lnTo>
                  <a:lnTo>
                    <a:pt x="122174" y="860171"/>
                  </a:lnTo>
                  <a:lnTo>
                    <a:pt x="4138803" y="151638"/>
                  </a:lnTo>
                  <a:lnTo>
                    <a:pt x="4138803" y="2828417"/>
                  </a:lnTo>
                  <a:lnTo>
                    <a:pt x="732536" y="2828417"/>
                  </a:lnTo>
                  <a:lnTo>
                    <a:pt x="732536" y="2950083"/>
                  </a:lnTo>
                  <a:lnTo>
                    <a:pt x="4260977" y="2950083"/>
                  </a:lnTo>
                  <a:lnTo>
                    <a:pt x="4260977" y="0"/>
                  </a:lnTo>
                  <a:close/>
                </a:path>
              </a:pathLst>
            </a:custGeom>
            <a:solidFill>
              <a:srgbClr val="FFE6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622301" y="4745812"/>
            <a:ext cx="7848599" cy="1220206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ts val="2330"/>
              </a:lnSpc>
              <a:spcBef>
                <a:spcPts val="115"/>
              </a:spcBef>
            </a:pPr>
            <a:r>
              <a:rPr lang="en-US" sz="2400" b="0" i="0" dirty="0">
                <a:solidFill>
                  <a:schemeClr val="bg2"/>
                </a:solidFill>
                <a:effectLst/>
                <a:latin typeface="Times New Roman" panose="02020603050405020304" pitchFamily="18" charset="0"/>
              </a:rPr>
              <a:t>A Comprehensive Study and Search for AI driven solutions of Tropical Storm Damages</a:t>
            </a:r>
          </a:p>
          <a:p>
            <a:pPr marL="12700">
              <a:lnSpc>
                <a:spcPts val="2330"/>
              </a:lnSpc>
              <a:spcBef>
                <a:spcPts val="115"/>
              </a:spcBef>
            </a:pPr>
            <a:endParaRPr lang="en-US" sz="2400" b="0" i="0" dirty="0">
              <a:solidFill>
                <a:schemeClr val="bg2"/>
              </a:solidFill>
              <a:effectLst/>
              <a:latin typeface="Times New Roman" panose="02020603050405020304" pitchFamily="18" charset="0"/>
            </a:endParaRPr>
          </a:p>
          <a:p>
            <a:pPr marL="12700">
              <a:lnSpc>
                <a:spcPts val="2330"/>
              </a:lnSpc>
              <a:spcBef>
                <a:spcPts val="115"/>
              </a:spcBef>
            </a:pPr>
            <a:r>
              <a:rPr lang="en-US" sz="2400" dirty="0">
                <a:solidFill>
                  <a:schemeClr val="bg2"/>
                </a:solidFill>
                <a:latin typeface="Times New Roman" panose="02020603050405020304" pitchFamily="18" charset="0"/>
                <a:cs typeface="Trebuchet MS"/>
              </a:rPr>
              <a:t>Presented by Arnab Mukherjee &amp; Debajyoti Maity</a:t>
            </a:r>
            <a:endParaRPr sz="2100" dirty="0">
              <a:solidFill>
                <a:schemeClr val="bg2"/>
              </a:solidFill>
              <a:latin typeface="Trebuchet MS"/>
              <a:cs typeface="Trebuchet MS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9436827" y="428625"/>
            <a:ext cx="826769" cy="771292"/>
            <a:chOff x="9436827" y="432441"/>
            <a:chExt cx="826769" cy="844239"/>
          </a:xfrm>
        </p:grpSpPr>
        <p:sp>
          <p:nvSpPr>
            <p:cNvPr id="11" name="object 11"/>
            <p:cNvSpPr/>
            <p:nvPr/>
          </p:nvSpPr>
          <p:spPr>
            <a:xfrm>
              <a:off x="9444190" y="858850"/>
              <a:ext cx="694055" cy="417830"/>
            </a:xfrm>
            <a:custGeom>
              <a:avLst/>
              <a:gdLst/>
              <a:ahLst/>
              <a:cxnLst/>
              <a:rect l="l" t="t" r="r" b="b"/>
              <a:pathLst>
                <a:path w="694054" h="417830">
                  <a:moveTo>
                    <a:pt x="334225" y="321462"/>
                  </a:moveTo>
                  <a:lnTo>
                    <a:pt x="125285" y="321462"/>
                  </a:lnTo>
                  <a:lnTo>
                    <a:pt x="125285" y="252603"/>
                  </a:lnTo>
                  <a:lnTo>
                    <a:pt x="276377" y="252603"/>
                  </a:lnTo>
                  <a:lnTo>
                    <a:pt x="276377" y="164973"/>
                  </a:lnTo>
                  <a:lnTo>
                    <a:pt x="125285" y="164973"/>
                  </a:lnTo>
                  <a:lnTo>
                    <a:pt x="125285" y="96113"/>
                  </a:lnTo>
                  <a:lnTo>
                    <a:pt x="292214" y="96113"/>
                  </a:lnTo>
                  <a:lnTo>
                    <a:pt x="236931" y="0"/>
                  </a:lnTo>
                  <a:lnTo>
                    <a:pt x="0" y="0"/>
                  </a:lnTo>
                  <a:lnTo>
                    <a:pt x="0" y="417563"/>
                  </a:lnTo>
                  <a:lnTo>
                    <a:pt x="334225" y="417563"/>
                  </a:lnTo>
                  <a:lnTo>
                    <a:pt x="334225" y="321462"/>
                  </a:lnTo>
                  <a:close/>
                </a:path>
                <a:path w="694054" h="417830">
                  <a:moveTo>
                    <a:pt x="693496" y="0"/>
                  </a:moveTo>
                  <a:lnTo>
                    <a:pt x="556793" y="0"/>
                  </a:lnTo>
                  <a:lnTo>
                    <a:pt x="485673" y="136245"/>
                  </a:lnTo>
                  <a:lnTo>
                    <a:pt x="414921" y="0"/>
                  </a:lnTo>
                  <a:lnTo>
                    <a:pt x="276377" y="0"/>
                  </a:lnTo>
                  <a:lnTo>
                    <a:pt x="422287" y="252603"/>
                  </a:lnTo>
                  <a:lnTo>
                    <a:pt x="422287" y="417563"/>
                  </a:lnTo>
                  <a:lnTo>
                    <a:pt x="547217" y="417563"/>
                  </a:lnTo>
                  <a:lnTo>
                    <a:pt x="547217" y="252603"/>
                  </a:lnTo>
                  <a:lnTo>
                    <a:pt x="69349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9436827" y="432441"/>
              <a:ext cx="826769" cy="301625"/>
            </a:xfrm>
            <a:custGeom>
              <a:avLst/>
              <a:gdLst/>
              <a:ahLst/>
              <a:cxnLst/>
              <a:rect l="l" t="t" r="r" b="b"/>
              <a:pathLst>
                <a:path w="826770" h="301625">
                  <a:moveTo>
                    <a:pt x="826158" y="0"/>
                  </a:moveTo>
                  <a:lnTo>
                    <a:pt x="0" y="301200"/>
                  </a:lnTo>
                  <a:lnTo>
                    <a:pt x="826158" y="155386"/>
                  </a:lnTo>
                  <a:lnTo>
                    <a:pt x="826158" y="0"/>
                  </a:lnTo>
                  <a:close/>
                </a:path>
              </a:pathLst>
            </a:custGeom>
            <a:solidFill>
              <a:srgbClr val="FFE6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0692383" cy="262737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458711" y="3444240"/>
            <a:ext cx="3657599" cy="271272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488F98F-95F3-A3DE-8711-A51FFA7C1B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900" y="3444240"/>
            <a:ext cx="5029902" cy="173379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2F963AD-BB95-33B5-BDF8-FD05E5FB6F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0900" y="3444240"/>
            <a:ext cx="3886200" cy="1861185"/>
          </a:xfrm>
          <a:prstGeom prst="rect">
            <a:avLst/>
          </a:prstGeom>
        </p:spPr>
      </p:pic>
      <p:sp>
        <p:nvSpPr>
          <p:cNvPr id="11" name="object 7">
            <a:extLst>
              <a:ext uri="{FF2B5EF4-FFF2-40B4-BE49-F238E27FC236}">
                <a16:creationId xmlns:a16="http://schemas.microsoft.com/office/drawing/2014/main" id="{6FE4016D-6514-B68A-36E9-A66338E5930D}"/>
              </a:ext>
            </a:extLst>
          </p:cNvPr>
          <p:cNvSpPr/>
          <p:nvPr/>
        </p:nvSpPr>
        <p:spPr>
          <a:xfrm>
            <a:off x="2070100" y="180193"/>
            <a:ext cx="7326377" cy="1666361"/>
          </a:xfrm>
          <a:custGeom>
            <a:avLst/>
            <a:gdLst/>
            <a:ahLst/>
            <a:cxnLst/>
            <a:rect l="l" t="t" r="r" b="b"/>
            <a:pathLst>
              <a:path w="9304020" h="1598929">
                <a:moveTo>
                  <a:pt x="9304020" y="0"/>
                </a:moveTo>
                <a:lnTo>
                  <a:pt x="0" y="0"/>
                </a:lnTo>
                <a:lnTo>
                  <a:pt x="0" y="1598675"/>
                </a:lnTo>
                <a:lnTo>
                  <a:pt x="9304020" y="1598675"/>
                </a:lnTo>
                <a:lnTo>
                  <a:pt x="9304020" y="0"/>
                </a:lnTo>
                <a:close/>
              </a:path>
            </a:pathLst>
          </a:custGeom>
          <a:solidFill>
            <a:srgbClr val="FFE6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2" name="object 4"/>
          <p:cNvSpPr txBox="1"/>
          <p:nvPr/>
        </p:nvSpPr>
        <p:spPr>
          <a:xfrm>
            <a:off x="2908300" y="581024"/>
            <a:ext cx="2286000" cy="4630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3700"/>
              </a:lnSpc>
              <a:spcBef>
                <a:spcPts val="95"/>
              </a:spcBef>
            </a:pPr>
            <a:r>
              <a:rPr lang="en-IN" sz="2800" dirty="0">
                <a:solidFill>
                  <a:schemeClr val="tx2"/>
                </a:solidFill>
                <a:latin typeface="Trebuchet MS"/>
                <a:cs typeface="Trebuchet MS"/>
              </a:rPr>
              <a:t>Methodology</a:t>
            </a:r>
            <a:endParaRPr sz="2800" dirty="0">
              <a:solidFill>
                <a:schemeClr val="tx2"/>
              </a:solidFill>
              <a:latin typeface="Trebuchet MS"/>
              <a:cs typeface="Trebuchet MS"/>
            </a:endParaRPr>
          </a:p>
        </p:txBody>
      </p:sp>
      <p:sp>
        <p:nvSpPr>
          <p:cNvPr id="13" name="object 5">
            <a:extLst>
              <a:ext uri="{FF2B5EF4-FFF2-40B4-BE49-F238E27FC236}">
                <a16:creationId xmlns:a16="http://schemas.microsoft.com/office/drawing/2014/main" id="{3E49C140-DA9A-B680-9AC2-91796E831BFE}"/>
              </a:ext>
            </a:extLst>
          </p:cNvPr>
          <p:cNvSpPr/>
          <p:nvPr/>
        </p:nvSpPr>
        <p:spPr>
          <a:xfrm>
            <a:off x="469900" y="180193"/>
            <a:ext cx="1600200" cy="1666361"/>
          </a:xfrm>
          <a:custGeom>
            <a:avLst/>
            <a:gdLst/>
            <a:ahLst/>
            <a:cxnLst/>
            <a:rect l="l" t="t" r="r" b="b"/>
            <a:pathLst>
              <a:path w="1600200" h="1598929">
                <a:moveTo>
                  <a:pt x="1600200" y="0"/>
                </a:moveTo>
                <a:lnTo>
                  <a:pt x="0" y="0"/>
                </a:lnTo>
                <a:lnTo>
                  <a:pt x="0" y="1598675"/>
                </a:lnTo>
                <a:lnTo>
                  <a:pt x="1600200" y="1598675"/>
                </a:lnTo>
                <a:lnTo>
                  <a:pt x="16002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4" name="object 6">
            <a:extLst>
              <a:ext uri="{FF2B5EF4-FFF2-40B4-BE49-F238E27FC236}">
                <a16:creationId xmlns:a16="http://schemas.microsoft.com/office/drawing/2014/main" id="{A3BC5266-0958-DD03-89A7-E29039AB53A4}"/>
              </a:ext>
            </a:extLst>
          </p:cNvPr>
          <p:cNvSpPr txBox="1"/>
          <p:nvPr/>
        </p:nvSpPr>
        <p:spPr>
          <a:xfrm>
            <a:off x="698500" y="581024"/>
            <a:ext cx="1143000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200" spc="-25" dirty="0">
                <a:solidFill>
                  <a:srgbClr val="FFFFFF"/>
                </a:solidFill>
                <a:latin typeface="Carlito"/>
                <a:cs typeface="Carlito"/>
              </a:rPr>
              <a:t>03</a:t>
            </a:r>
            <a:endParaRPr sz="7200" dirty="0">
              <a:latin typeface="Carlito"/>
              <a:cs typeface="Carlito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5F0F1C-E50D-85E9-6629-1827903E6F74}"/>
              </a:ext>
            </a:extLst>
          </p:cNvPr>
          <p:cNvSpPr txBox="1"/>
          <p:nvPr/>
        </p:nvSpPr>
        <p:spPr>
          <a:xfrm>
            <a:off x="2070100" y="2562225"/>
            <a:ext cx="449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Detection Transformer</a:t>
            </a:r>
          </a:p>
        </p:txBody>
      </p:sp>
      <p:grpSp>
        <p:nvGrpSpPr>
          <p:cNvPr id="16" name="object 10">
            <a:extLst>
              <a:ext uri="{FF2B5EF4-FFF2-40B4-BE49-F238E27FC236}">
                <a16:creationId xmlns:a16="http://schemas.microsoft.com/office/drawing/2014/main" id="{99BE860A-5549-FD4B-EB7F-2E9E7CE4E7F5}"/>
              </a:ext>
            </a:extLst>
          </p:cNvPr>
          <p:cNvGrpSpPr/>
          <p:nvPr/>
        </p:nvGrpSpPr>
        <p:grpSpPr>
          <a:xfrm>
            <a:off x="9625077" y="209550"/>
            <a:ext cx="827022" cy="447675"/>
            <a:chOff x="9343482" y="432441"/>
            <a:chExt cx="774700" cy="719455"/>
          </a:xfrm>
        </p:grpSpPr>
        <p:sp>
          <p:nvSpPr>
            <p:cNvPr id="17" name="object 11">
              <a:extLst>
                <a:ext uri="{FF2B5EF4-FFF2-40B4-BE49-F238E27FC236}">
                  <a16:creationId xmlns:a16="http://schemas.microsoft.com/office/drawing/2014/main" id="{EA1A41BD-04DD-0407-4A62-58F5E7C3B4B1}"/>
                </a:ext>
              </a:extLst>
            </p:cNvPr>
            <p:cNvSpPr/>
            <p:nvPr/>
          </p:nvSpPr>
          <p:spPr>
            <a:xfrm>
              <a:off x="9424127" y="734066"/>
              <a:ext cx="694055" cy="417830"/>
            </a:xfrm>
            <a:custGeom>
              <a:avLst/>
              <a:gdLst/>
              <a:ahLst/>
              <a:cxnLst/>
              <a:rect l="l" t="t" r="r" b="b"/>
              <a:pathLst>
                <a:path w="694054" h="417830">
                  <a:moveTo>
                    <a:pt x="334225" y="321462"/>
                  </a:moveTo>
                  <a:lnTo>
                    <a:pt x="125285" y="321462"/>
                  </a:lnTo>
                  <a:lnTo>
                    <a:pt x="125285" y="252603"/>
                  </a:lnTo>
                  <a:lnTo>
                    <a:pt x="276377" y="252603"/>
                  </a:lnTo>
                  <a:lnTo>
                    <a:pt x="276377" y="164973"/>
                  </a:lnTo>
                  <a:lnTo>
                    <a:pt x="125285" y="164973"/>
                  </a:lnTo>
                  <a:lnTo>
                    <a:pt x="125285" y="96113"/>
                  </a:lnTo>
                  <a:lnTo>
                    <a:pt x="292214" y="96113"/>
                  </a:lnTo>
                  <a:lnTo>
                    <a:pt x="236931" y="0"/>
                  </a:lnTo>
                  <a:lnTo>
                    <a:pt x="0" y="0"/>
                  </a:lnTo>
                  <a:lnTo>
                    <a:pt x="0" y="417563"/>
                  </a:lnTo>
                  <a:lnTo>
                    <a:pt x="334225" y="417563"/>
                  </a:lnTo>
                  <a:lnTo>
                    <a:pt x="334225" y="321462"/>
                  </a:lnTo>
                  <a:close/>
                </a:path>
                <a:path w="694054" h="417830">
                  <a:moveTo>
                    <a:pt x="693496" y="0"/>
                  </a:moveTo>
                  <a:lnTo>
                    <a:pt x="556793" y="0"/>
                  </a:lnTo>
                  <a:lnTo>
                    <a:pt x="485673" y="136245"/>
                  </a:lnTo>
                  <a:lnTo>
                    <a:pt x="414921" y="0"/>
                  </a:lnTo>
                  <a:lnTo>
                    <a:pt x="276377" y="0"/>
                  </a:lnTo>
                  <a:lnTo>
                    <a:pt x="422287" y="252603"/>
                  </a:lnTo>
                  <a:lnTo>
                    <a:pt x="422287" y="417563"/>
                  </a:lnTo>
                  <a:lnTo>
                    <a:pt x="547217" y="417563"/>
                  </a:lnTo>
                  <a:lnTo>
                    <a:pt x="547217" y="252603"/>
                  </a:lnTo>
                  <a:lnTo>
                    <a:pt x="693496" y="0"/>
                  </a:lnTo>
                  <a:close/>
                </a:path>
              </a:pathLst>
            </a:custGeom>
            <a:solidFill>
              <a:schemeClr val="tx1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8" name="object 12">
              <a:extLst>
                <a:ext uri="{FF2B5EF4-FFF2-40B4-BE49-F238E27FC236}">
                  <a16:creationId xmlns:a16="http://schemas.microsoft.com/office/drawing/2014/main" id="{384DA24E-27F8-A052-696C-5FB56CDD8A6B}"/>
                </a:ext>
              </a:extLst>
            </p:cNvPr>
            <p:cNvSpPr/>
            <p:nvPr/>
          </p:nvSpPr>
          <p:spPr>
            <a:xfrm>
              <a:off x="9343482" y="432441"/>
              <a:ext cx="694057" cy="301625"/>
            </a:xfrm>
            <a:custGeom>
              <a:avLst/>
              <a:gdLst/>
              <a:ahLst/>
              <a:cxnLst/>
              <a:rect l="l" t="t" r="r" b="b"/>
              <a:pathLst>
                <a:path w="826770" h="301625">
                  <a:moveTo>
                    <a:pt x="826158" y="0"/>
                  </a:moveTo>
                  <a:lnTo>
                    <a:pt x="0" y="301200"/>
                  </a:lnTo>
                  <a:lnTo>
                    <a:pt x="826158" y="155386"/>
                  </a:lnTo>
                  <a:lnTo>
                    <a:pt x="826158" y="0"/>
                  </a:lnTo>
                  <a:close/>
                </a:path>
              </a:pathLst>
            </a:custGeom>
            <a:solidFill>
              <a:srgbClr val="FFE60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9" name="object 5">
            <a:extLst>
              <a:ext uri="{FF2B5EF4-FFF2-40B4-BE49-F238E27FC236}">
                <a16:creationId xmlns:a16="http://schemas.microsoft.com/office/drawing/2014/main" id="{9A1E2DE0-F53E-F7B9-45C4-8D6143ACA5A8}"/>
              </a:ext>
            </a:extLst>
          </p:cNvPr>
          <p:cNvSpPr/>
          <p:nvPr/>
        </p:nvSpPr>
        <p:spPr>
          <a:xfrm>
            <a:off x="469900" y="2049542"/>
            <a:ext cx="8926577" cy="53132"/>
          </a:xfrm>
          <a:custGeom>
            <a:avLst/>
            <a:gdLst/>
            <a:ahLst/>
            <a:cxnLst/>
            <a:rect l="l" t="t" r="r" b="b"/>
            <a:pathLst>
              <a:path w="10974705">
                <a:moveTo>
                  <a:pt x="0" y="0"/>
                </a:moveTo>
                <a:lnTo>
                  <a:pt x="10974323" y="0"/>
                </a:lnTo>
              </a:path>
            </a:pathLst>
          </a:custGeom>
          <a:ln w="19812">
            <a:solidFill>
              <a:srgbClr val="FFE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585239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99FD9A1-04D7-0E39-BB85-421E0E7D01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533" y="2409825"/>
            <a:ext cx="8707967" cy="4267200"/>
          </a:xfrm>
          <a:prstGeom prst="rect">
            <a:avLst/>
          </a:prstGeom>
        </p:spPr>
      </p:pic>
      <p:sp>
        <p:nvSpPr>
          <p:cNvPr id="5" name="object 7">
            <a:extLst>
              <a:ext uri="{FF2B5EF4-FFF2-40B4-BE49-F238E27FC236}">
                <a16:creationId xmlns:a16="http://schemas.microsoft.com/office/drawing/2014/main" id="{3DDB25B6-1449-4B08-4DC4-E777BA3F224A}"/>
              </a:ext>
            </a:extLst>
          </p:cNvPr>
          <p:cNvSpPr/>
          <p:nvPr/>
        </p:nvSpPr>
        <p:spPr>
          <a:xfrm>
            <a:off x="2070100" y="180193"/>
            <a:ext cx="7326377" cy="1666361"/>
          </a:xfrm>
          <a:custGeom>
            <a:avLst/>
            <a:gdLst/>
            <a:ahLst/>
            <a:cxnLst/>
            <a:rect l="l" t="t" r="r" b="b"/>
            <a:pathLst>
              <a:path w="9304020" h="1598929">
                <a:moveTo>
                  <a:pt x="9304020" y="0"/>
                </a:moveTo>
                <a:lnTo>
                  <a:pt x="0" y="0"/>
                </a:lnTo>
                <a:lnTo>
                  <a:pt x="0" y="1598675"/>
                </a:lnTo>
                <a:lnTo>
                  <a:pt x="9304020" y="1598675"/>
                </a:lnTo>
                <a:lnTo>
                  <a:pt x="9304020" y="0"/>
                </a:lnTo>
                <a:close/>
              </a:path>
            </a:pathLst>
          </a:custGeom>
          <a:solidFill>
            <a:srgbClr val="FFE600"/>
          </a:solidFill>
        </p:spPr>
        <p:txBody>
          <a:bodyPr wrap="square" lIns="0" tIns="0" rIns="0" bIns="0" rtlCol="0"/>
          <a:lstStyle/>
          <a:p>
            <a:r>
              <a:rPr lang="en-IN" sz="4000" dirty="0"/>
              <a:t>            Result</a:t>
            </a:r>
            <a:endParaRPr sz="4000" dirty="0"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255D5C71-24AE-5773-5285-E9620767F066}"/>
              </a:ext>
            </a:extLst>
          </p:cNvPr>
          <p:cNvSpPr/>
          <p:nvPr/>
        </p:nvSpPr>
        <p:spPr>
          <a:xfrm>
            <a:off x="448627" y="180193"/>
            <a:ext cx="1600200" cy="1666361"/>
          </a:xfrm>
          <a:custGeom>
            <a:avLst/>
            <a:gdLst/>
            <a:ahLst/>
            <a:cxnLst/>
            <a:rect l="l" t="t" r="r" b="b"/>
            <a:pathLst>
              <a:path w="1600200" h="1598929">
                <a:moveTo>
                  <a:pt x="1600200" y="0"/>
                </a:moveTo>
                <a:lnTo>
                  <a:pt x="0" y="0"/>
                </a:lnTo>
                <a:lnTo>
                  <a:pt x="0" y="1598675"/>
                </a:lnTo>
                <a:lnTo>
                  <a:pt x="1600200" y="1598675"/>
                </a:lnTo>
                <a:lnTo>
                  <a:pt x="16002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r>
              <a:rPr lang="en-IN" sz="4000" dirty="0">
                <a:solidFill>
                  <a:schemeClr val="bg2"/>
                </a:solidFill>
              </a:rPr>
              <a:t>  </a:t>
            </a:r>
          </a:p>
          <a:p>
            <a:r>
              <a:rPr lang="en-IN" sz="4000" dirty="0">
                <a:solidFill>
                  <a:schemeClr val="bg2"/>
                </a:solidFill>
              </a:rPr>
              <a:t>    04</a:t>
            </a:r>
            <a:endParaRPr sz="4000" dirty="0">
              <a:solidFill>
                <a:schemeClr val="bg2"/>
              </a:solidFill>
            </a:endParaRPr>
          </a:p>
        </p:txBody>
      </p:sp>
      <p:grpSp>
        <p:nvGrpSpPr>
          <p:cNvPr id="7" name="object 10">
            <a:extLst>
              <a:ext uri="{FF2B5EF4-FFF2-40B4-BE49-F238E27FC236}">
                <a16:creationId xmlns:a16="http://schemas.microsoft.com/office/drawing/2014/main" id="{1959ACE8-1AC8-1429-C0BF-ECF76DBBB49D}"/>
              </a:ext>
            </a:extLst>
          </p:cNvPr>
          <p:cNvGrpSpPr/>
          <p:nvPr/>
        </p:nvGrpSpPr>
        <p:grpSpPr>
          <a:xfrm>
            <a:off x="9669400" y="276225"/>
            <a:ext cx="575373" cy="447675"/>
            <a:chOff x="9343482" y="432441"/>
            <a:chExt cx="774700" cy="719455"/>
          </a:xfrm>
        </p:grpSpPr>
        <p:sp>
          <p:nvSpPr>
            <p:cNvPr id="10" name="object 11">
              <a:extLst>
                <a:ext uri="{FF2B5EF4-FFF2-40B4-BE49-F238E27FC236}">
                  <a16:creationId xmlns:a16="http://schemas.microsoft.com/office/drawing/2014/main" id="{16AB0C6F-4794-421C-8E12-92DC7B090632}"/>
                </a:ext>
              </a:extLst>
            </p:cNvPr>
            <p:cNvSpPr/>
            <p:nvPr/>
          </p:nvSpPr>
          <p:spPr>
            <a:xfrm>
              <a:off x="9424127" y="734066"/>
              <a:ext cx="694055" cy="417830"/>
            </a:xfrm>
            <a:custGeom>
              <a:avLst/>
              <a:gdLst/>
              <a:ahLst/>
              <a:cxnLst/>
              <a:rect l="l" t="t" r="r" b="b"/>
              <a:pathLst>
                <a:path w="694054" h="417830">
                  <a:moveTo>
                    <a:pt x="334225" y="321462"/>
                  </a:moveTo>
                  <a:lnTo>
                    <a:pt x="125285" y="321462"/>
                  </a:lnTo>
                  <a:lnTo>
                    <a:pt x="125285" y="252603"/>
                  </a:lnTo>
                  <a:lnTo>
                    <a:pt x="276377" y="252603"/>
                  </a:lnTo>
                  <a:lnTo>
                    <a:pt x="276377" y="164973"/>
                  </a:lnTo>
                  <a:lnTo>
                    <a:pt x="125285" y="164973"/>
                  </a:lnTo>
                  <a:lnTo>
                    <a:pt x="125285" y="96113"/>
                  </a:lnTo>
                  <a:lnTo>
                    <a:pt x="292214" y="96113"/>
                  </a:lnTo>
                  <a:lnTo>
                    <a:pt x="236931" y="0"/>
                  </a:lnTo>
                  <a:lnTo>
                    <a:pt x="0" y="0"/>
                  </a:lnTo>
                  <a:lnTo>
                    <a:pt x="0" y="417563"/>
                  </a:lnTo>
                  <a:lnTo>
                    <a:pt x="334225" y="417563"/>
                  </a:lnTo>
                  <a:lnTo>
                    <a:pt x="334225" y="321462"/>
                  </a:lnTo>
                  <a:close/>
                </a:path>
                <a:path w="694054" h="417830">
                  <a:moveTo>
                    <a:pt x="693496" y="0"/>
                  </a:moveTo>
                  <a:lnTo>
                    <a:pt x="556793" y="0"/>
                  </a:lnTo>
                  <a:lnTo>
                    <a:pt x="485673" y="136245"/>
                  </a:lnTo>
                  <a:lnTo>
                    <a:pt x="414921" y="0"/>
                  </a:lnTo>
                  <a:lnTo>
                    <a:pt x="276377" y="0"/>
                  </a:lnTo>
                  <a:lnTo>
                    <a:pt x="422287" y="252603"/>
                  </a:lnTo>
                  <a:lnTo>
                    <a:pt x="422287" y="417563"/>
                  </a:lnTo>
                  <a:lnTo>
                    <a:pt x="547217" y="417563"/>
                  </a:lnTo>
                  <a:lnTo>
                    <a:pt x="547217" y="252603"/>
                  </a:lnTo>
                  <a:lnTo>
                    <a:pt x="693496" y="0"/>
                  </a:lnTo>
                  <a:close/>
                </a:path>
              </a:pathLst>
            </a:custGeom>
            <a:solidFill>
              <a:schemeClr val="tx1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1" name="object 12">
              <a:extLst>
                <a:ext uri="{FF2B5EF4-FFF2-40B4-BE49-F238E27FC236}">
                  <a16:creationId xmlns:a16="http://schemas.microsoft.com/office/drawing/2014/main" id="{FA690A7F-6780-62B3-994E-5EE78A87507F}"/>
                </a:ext>
              </a:extLst>
            </p:cNvPr>
            <p:cNvSpPr/>
            <p:nvPr/>
          </p:nvSpPr>
          <p:spPr>
            <a:xfrm>
              <a:off x="9343482" y="432441"/>
              <a:ext cx="694057" cy="301625"/>
            </a:xfrm>
            <a:custGeom>
              <a:avLst/>
              <a:gdLst/>
              <a:ahLst/>
              <a:cxnLst/>
              <a:rect l="l" t="t" r="r" b="b"/>
              <a:pathLst>
                <a:path w="826770" h="301625">
                  <a:moveTo>
                    <a:pt x="826158" y="0"/>
                  </a:moveTo>
                  <a:lnTo>
                    <a:pt x="0" y="301200"/>
                  </a:lnTo>
                  <a:lnTo>
                    <a:pt x="826158" y="155386"/>
                  </a:lnTo>
                  <a:lnTo>
                    <a:pt x="826158" y="0"/>
                  </a:lnTo>
                  <a:close/>
                </a:path>
              </a:pathLst>
            </a:custGeom>
            <a:solidFill>
              <a:srgbClr val="FFE60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435DEA7-2B8A-0229-AED1-4392B741F718}"/>
              </a:ext>
            </a:extLst>
          </p:cNvPr>
          <p:cNvSpPr txBox="1"/>
          <p:nvPr/>
        </p:nvSpPr>
        <p:spPr>
          <a:xfrm>
            <a:off x="2679700" y="352425"/>
            <a:ext cx="6400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/>
              <a:t>Conclusion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751B9B-17B3-1420-64B1-B10C20F6974D}"/>
              </a:ext>
            </a:extLst>
          </p:cNvPr>
          <p:cNvSpPr txBox="1"/>
          <p:nvPr/>
        </p:nvSpPr>
        <p:spPr>
          <a:xfrm>
            <a:off x="1689100" y="1343025"/>
            <a:ext cx="5410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b="0" i="0" u="none" strike="noStrike" baseline="0" dirty="0">
                <a:latin typeface="CMR10"/>
              </a:rPr>
              <a:t>We presented DETR, a new design for object detection systems based on transformers and bipartite matching loss for direct set prediction . Further we shall try for other object detection model.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743042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4">
            <a:extLst>
              <a:ext uri="{FF2B5EF4-FFF2-40B4-BE49-F238E27FC236}">
                <a16:creationId xmlns:a16="http://schemas.microsoft.com/office/drawing/2014/main" id="{AAE9F7F3-FDF4-C6E7-11E4-DAFB8BD35A8F}"/>
              </a:ext>
            </a:extLst>
          </p:cNvPr>
          <p:cNvSpPr/>
          <p:nvPr/>
        </p:nvSpPr>
        <p:spPr>
          <a:xfrm>
            <a:off x="32130" y="94819"/>
            <a:ext cx="5489575" cy="7239000"/>
          </a:xfrm>
          <a:custGeom>
            <a:avLst/>
            <a:gdLst/>
            <a:ahLst/>
            <a:cxnLst/>
            <a:rect l="l" t="t" r="r" b="b"/>
            <a:pathLst>
              <a:path w="5489575" h="6855459">
                <a:moveTo>
                  <a:pt x="5489448" y="0"/>
                </a:moveTo>
                <a:lnTo>
                  <a:pt x="0" y="0"/>
                </a:lnTo>
                <a:lnTo>
                  <a:pt x="0" y="6854952"/>
                </a:lnTo>
                <a:lnTo>
                  <a:pt x="5489448" y="6854952"/>
                </a:lnTo>
                <a:lnTo>
                  <a:pt x="5489448" y="0"/>
                </a:lnTo>
                <a:close/>
              </a:path>
            </a:pathLst>
          </a:custGeom>
          <a:solidFill>
            <a:srgbClr val="000000">
              <a:alpha val="79998"/>
            </a:srgb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11">
            <a:extLst>
              <a:ext uri="{FF2B5EF4-FFF2-40B4-BE49-F238E27FC236}">
                <a16:creationId xmlns:a16="http://schemas.microsoft.com/office/drawing/2014/main" id="{1BFA44A6-F34F-2225-91D8-B2125D2619BD}"/>
              </a:ext>
            </a:extLst>
          </p:cNvPr>
          <p:cNvSpPr/>
          <p:nvPr/>
        </p:nvSpPr>
        <p:spPr>
          <a:xfrm>
            <a:off x="1384300" y="200025"/>
            <a:ext cx="3195955" cy="158750"/>
          </a:xfrm>
          <a:custGeom>
            <a:avLst/>
            <a:gdLst/>
            <a:ahLst/>
            <a:cxnLst/>
            <a:rect l="l" t="t" r="r" b="b"/>
            <a:pathLst>
              <a:path w="3195954" h="158750">
                <a:moveTo>
                  <a:pt x="3195828" y="0"/>
                </a:moveTo>
                <a:lnTo>
                  <a:pt x="0" y="0"/>
                </a:lnTo>
                <a:lnTo>
                  <a:pt x="0" y="158496"/>
                </a:lnTo>
                <a:lnTo>
                  <a:pt x="3195828" y="158496"/>
                </a:lnTo>
                <a:lnTo>
                  <a:pt x="3195828" y="0"/>
                </a:lnTo>
                <a:close/>
              </a:path>
            </a:pathLst>
          </a:custGeom>
          <a:solidFill>
            <a:srgbClr val="FFE6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5">
            <a:extLst>
              <a:ext uri="{FF2B5EF4-FFF2-40B4-BE49-F238E27FC236}">
                <a16:creationId xmlns:a16="http://schemas.microsoft.com/office/drawing/2014/main" id="{270BB20D-9AAB-EE87-2208-0C4D1188CADD}"/>
              </a:ext>
            </a:extLst>
          </p:cNvPr>
          <p:cNvSpPr txBox="1">
            <a:spLocks/>
          </p:cNvSpPr>
          <p:nvPr/>
        </p:nvSpPr>
        <p:spPr>
          <a:xfrm>
            <a:off x="1231900" y="133299"/>
            <a:ext cx="3657601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IN" sz="7200" spc="-30">
                <a:solidFill>
                  <a:srgbClr val="FFE600"/>
                </a:solidFill>
              </a:rPr>
              <a:t>Contents</a:t>
            </a:r>
            <a:endParaRPr lang="en-IN" sz="7200" dirty="0"/>
          </a:p>
        </p:txBody>
      </p:sp>
      <p:sp>
        <p:nvSpPr>
          <p:cNvPr id="7" name="object 23">
            <a:extLst>
              <a:ext uri="{FF2B5EF4-FFF2-40B4-BE49-F238E27FC236}">
                <a16:creationId xmlns:a16="http://schemas.microsoft.com/office/drawing/2014/main" id="{0B83CF03-85AA-CD82-8671-FCFEC0DA9622}"/>
              </a:ext>
            </a:extLst>
          </p:cNvPr>
          <p:cNvSpPr/>
          <p:nvPr/>
        </p:nvSpPr>
        <p:spPr>
          <a:xfrm>
            <a:off x="850901" y="1832609"/>
            <a:ext cx="533400" cy="490855"/>
          </a:xfrm>
          <a:custGeom>
            <a:avLst/>
            <a:gdLst/>
            <a:ahLst/>
            <a:cxnLst/>
            <a:rect l="l" t="t" r="r" b="b"/>
            <a:pathLst>
              <a:path w="492759" h="490855">
                <a:moveTo>
                  <a:pt x="0" y="245363"/>
                </a:moveTo>
                <a:lnTo>
                  <a:pt x="5000" y="195915"/>
                </a:lnTo>
                <a:lnTo>
                  <a:pt x="19342" y="149858"/>
                </a:lnTo>
                <a:lnTo>
                  <a:pt x="42035" y="108179"/>
                </a:lnTo>
                <a:lnTo>
                  <a:pt x="72089" y="71866"/>
                </a:lnTo>
                <a:lnTo>
                  <a:pt x="108516" y="41904"/>
                </a:lnTo>
                <a:lnTo>
                  <a:pt x="150324" y="19282"/>
                </a:lnTo>
                <a:lnTo>
                  <a:pt x="196524" y="4984"/>
                </a:lnTo>
                <a:lnTo>
                  <a:pt x="246125" y="0"/>
                </a:lnTo>
                <a:lnTo>
                  <a:pt x="295717" y="4984"/>
                </a:lnTo>
                <a:lnTo>
                  <a:pt x="341911" y="19282"/>
                </a:lnTo>
                <a:lnTo>
                  <a:pt x="383719" y="41904"/>
                </a:lnTo>
                <a:lnTo>
                  <a:pt x="420147" y="71866"/>
                </a:lnTo>
                <a:lnTo>
                  <a:pt x="450206" y="108179"/>
                </a:lnTo>
                <a:lnTo>
                  <a:pt x="472904" y="149858"/>
                </a:lnTo>
                <a:lnTo>
                  <a:pt x="487249" y="195915"/>
                </a:lnTo>
                <a:lnTo>
                  <a:pt x="492252" y="245363"/>
                </a:lnTo>
                <a:lnTo>
                  <a:pt x="487249" y="294812"/>
                </a:lnTo>
                <a:lnTo>
                  <a:pt x="472904" y="340869"/>
                </a:lnTo>
                <a:lnTo>
                  <a:pt x="450206" y="382548"/>
                </a:lnTo>
                <a:lnTo>
                  <a:pt x="420147" y="418861"/>
                </a:lnTo>
                <a:lnTo>
                  <a:pt x="383719" y="448823"/>
                </a:lnTo>
                <a:lnTo>
                  <a:pt x="341911" y="471445"/>
                </a:lnTo>
                <a:lnTo>
                  <a:pt x="295717" y="485743"/>
                </a:lnTo>
                <a:lnTo>
                  <a:pt x="246125" y="490727"/>
                </a:lnTo>
                <a:lnTo>
                  <a:pt x="196524" y="485743"/>
                </a:lnTo>
                <a:lnTo>
                  <a:pt x="150324" y="471445"/>
                </a:lnTo>
                <a:lnTo>
                  <a:pt x="108516" y="448823"/>
                </a:lnTo>
                <a:lnTo>
                  <a:pt x="72089" y="418861"/>
                </a:lnTo>
                <a:lnTo>
                  <a:pt x="42035" y="382548"/>
                </a:lnTo>
                <a:lnTo>
                  <a:pt x="19342" y="340869"/>
                </a:lnTo>
                <a:lnTo>
                  <a:pt x="5000" y="294812"/>
                </a:lnTo>
                <a:lnTo>
                  <a:pt x="0" y="245363"/>
                </a:lnTo>
                <a:close/>
              </a:path>
            </a:pathLst>
          </a:custGeom>
          <a:ln w="28956">
            <a:solidFill>
              <a:srgbClr val="FFE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12">
            <a:extLst>
              <a:ext uri="{FF2B5EF4-FFF2-40B4-BE49-F238E27FC236}">
                <a16:creationId xmlns:a16="http://schemas.microsoft.com/office/drawing/2014/main" id="{65B28DAA-7E00-3930-C65D-97AEE2513075}"/>
              </a:ext>
            </a:extLst>
          </p:cNvPr>
          <p:cNvSpPr/>
          <p:nvPr/>
        </p:nvSpPr>
        <p:spPr>
          <a:xfrm>
            <a:off x="1187195" y="2077212"/>
            <a:ext cx="4334510" cy="0"/>
          </a:xfrm>
          <a:custGeom>
            <a:avLst/>
            <a:gdLst/>
            <a:ahLst/>
            <a:cxnLst/>
            <a:rect l="l" t="t" r="r" b="b"/>
            <a:pathLst>
              <a:path w="4334510">
                <a:moveTo>
                  <a:pt x="0" y="0"/>
                </a:moveTo>
                <a:lnTo>
                  <a:pt x="4334129" y="0"/>
                </a:lnTo>
              </a:path>
            </a:pathLst>
          </a:custGeom>
          <a:ln w="9144">
            <a:solidFill>
              <a:srgbClr val="79799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13">
            <a:extLst>
              <a:ext uri="{FF2B5EF4-FFF2-40B4-BE49-F238E27FC236}">
                <a16:creationId xmlns:a16="http://schemas.microsoft.com/office/drawing/2014/main" id="{8EE5F134-F27A-8DA0-8597-D8BC111FE266}"/>
              </a:ext>
            </a:extLst>
          </p:cNvPr>
          <p:cNvSpPr/>
          <p:nvPr/>
        </p:nvSpPr>
        <p:spPr>
          <a:xfrm>
            <a:off x="1908047" y="2054351"/>
            <a:ext cx="3009900" cy="45720"/>
          </a:xfrm>
          <a:custGeom>
            <a:avLst/>
            <a:gdLst/>
            <a:ahLst/>
            <a:cxnLst/>
            <a:rect l="l" t="t" r="r" b="b"/>
            <a:pathLst>
              <a:path w="3009900" h="45719">
                <a:moveTo>
                  <a:pt x="3009900" y="0"/>
                </a:moveTo>
                <a:lnTo>
                  <a:pt x="0" y="0"/>
                </a:lnTo>
                <a:lnTo>
                  <a:pt x="0" y="45720"/>
                </a:lnTo>
                <a:lnTo>
                  <a:pt x="3009900" y="45720"/>
                </a:lnTo>
                <a:lnTo>
                  <a:pt x="3009900" y="0"/>
                </a:lnTo>
                <a:close/>
              </a:path>
            </a:pathLst>
          </a:custGeom>
          <a:solidFill>
            <a:srgbClr val="FFE6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6">
            <a:extLst>
              <a:ext uri="{FF2B5EF4-FFF2-40B4-BE49-F238E27FC236}">
                <a16:creationId xmlns:a16="http://schemas.microsoft.com/office/drawing/2014/main" id="{2C5EA4E7-7CFB-ECF8-06CC-25520A993274}"/>
              </a:ext>
            </a:extLst>
          </p:cNvPr>
          <p:cNvSpPr txBox="1"/>
          <p:nvPr/>
        </p:nvSpPr>
        <p:spPr>
          <a:xfrm>
            <a:off x="1895601" y="1708530"/>
            <a:ext cx="14935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INTRODUCTION</a:t>
            </a:r>
            <a:endParaRPr sz="1800" dirty="0">
              <a:latin typeface="Carlito"/>
              <a:cs typeface="Carlito"/>
            </a:endParaRPr>
          </a:p>
        </p:txBody>
      </p:sp>
      <p:sp>
        <p:nvSpPr>
          <p:cNvPr id="11" name="object 25">
            <a:extLst>
              <a:ext uri="{FF2B5EF4-FFF2-40B4-BE49-F238E27FC236}">
                <a16:creationId xmlns:a16="http://schemas.microsoft.com/office/drawing/2014/main" id="{235C32BC-F13D-1BDE-C7FD-08A4526876FC}"/>
              </a:ext>
            </a:extLst>
          </p:cNvPr>
          <p:cNvSpPr txBox="1"/>
          <p:nvPr/>
        </p:nvSpPr>
        <p:spPr>
          <a:xfrm>
            <a:off x="1003300" y="1828545"/>
            <a:ext cx="288543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2800" b="1" spc="-50" dirty="0">
                <a:solidFill>
                  <a:srgbClr val="FFFFFF"/>
                </a:solidFill>
                <a:latin typeface="Carlito"/>
                <a:cs typeface="Carlito"/>
              </a:rPr>
              <a:t>1</a:t>
            </a:r>
            <a:endParaRPr sz="2800" dirty="0">
              <a:latin typeface="Carlito"/>
              <a:cs typeface="Carlito"/>
            </a:endParaRPr>
          </a:p>
        </p:txBody>
      </p:sp>
      <p:sp>
        <p:nvSpPr>
          <p:cNvPr id="14" name="object 28">
            <a:extLst>
              <a:ext uri="{FF2B5EF4-FFF2-40B4-BE49-F238E27FC236}">
                <a16:creationId xmlns:a16="http://schemas.microsoft.com/office/drawing/2014/main" id="{D9850B4C-984D-E5AC-BC3C-09583DC6ADB0}"/>
              </a:ext>
            </a:extLst>
          </p:cNvPr>
          <p:cNvSpPr/>
          <p:nvPr/>
        </p:nvSpPr>
        <p:spPr>
          <a:xfrm>
            <a:off x="850900" y="2653634"/>
            <a:ext cx="533400" cy="532908"/>
          </a:xfrm>
          <a:custGeom>
            <a:avLst/>
            <a:gdLst/>
            <a:ahLst/>
            <a:cxnLst/>
            <a:rect l="l" t="t" r="r" b="b"/>
            <a:pathLst>
              <a:path w="492759" h="490854">
                <a:moveTo>
                  <a:pt x="0" y="245363"/>
                </a:moveTo>
                <a:lnTo>
                  <a:pt x="5000" y="195915"/>
                </a:lnTo>
                <a:lnTo>
                  <a:pt x="19342" y="149858"/>
                </a:lnTo>
                <a:lnTo>
                  <a:pt x="42035" y="108179"/>
                </a:lnTo>
                <a:lnTo>
                  <a:pt x="72089" y="71866"/>
                </a:lnTo>
                <a:lnTo>
                  <a:pt x="108516" y="41904"/>
                </a:lnTo>
                <a:lnTo>
                  <a:pt x="150324" y="19282"/>
                </a:lnTo>
                <a:lnTo>
                  <a:pt x="196524" y="4984"/>
                </a:lnTo>
                <a:lnTo>
                  <a:pt x="246125" y="0"/>
                </a:lnTo>
                <a:lnTo>
                  <a:pt x="295717" y="4984"/>
                </a:lnTo>
                <a:lnTo>
                  <a:pt x="341911" y="19282"/>
                </a:lnTo>
                <a:lnTo>
                  <a:pt x="383719" y="41904"/>
                </a:lnTo>
                <a:lnTo>
                  <a:pt x="420147" y="71866"/>
                </a:lnTo>
                <a:lnTo>
                  <a:pt x="450206" y="108179"/>
                </a:lnTo>
                <a:lnTo>
                  <a:pt x="472904" y="149858"/>
                </a:lnTo>
                <a:lnTo>
                  <a:pt x="487249" y="195915"/>
                </a:lnTo>
                <a:lnTo>
                  <a:pt x="492252" y="245363"/>
                </a:lnTo>
                <a:lnTo>
                  <a:pt x="487249" y="294812"/>
                </a:lnTo>
                <a:lnTo>
                  <a:pt x="472904" y="340869"/>
                </a:lnTo>
                <a:lnTo>
                  <a:pt x="450206" y="382548"/>
                </a:lnTo>
                <a:lnTo>
                  <a:pt x="420147" y="418861"/>
                </a:lnTo>
                <a:lnTo>
                  <a:pt x="383719" y="448823"/>
                </a:lnTo>
                <a:lnTo>
                  <a:pt x="341911" y="471445"/>
                </a:lnTo>
                <a:lnTo>
                  <a:pt x="295717" y="485743"/>
                </a:lnTo>
                <a:lnTo>
                  <a:pt x="246125" y="490727"/>
                </a:lnTo>
                <a:lnTo>
                  <a:pt x="196524" y="485743"/>
                </a:lnTo>
                <a:lnTo>
                  <a:pt x="150324" y="471445"/>
                </a:lnTo>
                <a:lnTo>
                  <a:pt x="108516" y="448823"/>
                </a:lnTo>
                <a:lnTo>
                  <a:pt x="72089" y="418861"/>
                </a:lnTo>
                <a:lnTo>
                  <a:pt x="42035" y="382548"/>
                </a:lnTo>
                <a:lnTo>
                  <a:pt x="19342" y="340869"/>
                </a:lnTo>
                <a:lnTo>
                  <a:pt x="5000" y="294812"/>
                </a:lnTo>
                <a:lnTo>
                  <a:pt x="0" y="245363"/>
                </a:lnTo>
                <a:close/>
              </a:path>
            </a:pathLst>
          </a:custGeom>
          <a:ln w="28956">
            <a:solidFill>
              <a:srgbClr val="FFE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29">
            <a:extLst>
              <a:ext uri="{FF2B5EF4-FFF2-40B4-BE49-F238E27FC236}">
                <a16:creationId xmlns:a16="http://schemas.microsoft.com/office/drawing/2014/main" id="{201C3837-FA88-01FC-3918-C445C9B19644}"/>
              </a:ext>
            </a:extLst>
          </p:cNvPr>
          <p:cNvSpPr txBox="1"/>
          <p:nvPr/>
        </p:nvSpPr>
        <p:spPr>
          <a:xfrm>
            <a:off x="1003300" y="2690731"/>
            <a:ext cx="288543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2800" b="1" spc="-50" dirty="0">
                <a:solidFill>
                  <a:srgbClr val="FFFFFF"/>
                </a:solidFill>
                <a:latin typeface="Carlito"/>
                <a:cs typeface="Carlito"/>
              </a:rPr>
              <a:t>2</a:t>
            </a:r>
            <a:endParaRPr sz="2800" dirty="0">
              <a:latin typeface="Carlito"/>
              <a:cs typeface="Carlito"/>
            </a:endParaRPr>
          </a:p>
        </p:txBody>
      </p:sp>
      <p:sp>
        <p:nvSpPr>
          <p:cNvPr id="16" name="object 14">
            <a:extLst>
              <a:ext uri="{FF2B5EF4-FFF2-40B4-BE49-F238E27FC236}">
                <a16:creationId xmlns:a16="http://schemas.microsoft.com/office/drawing/2014/main" id="{108CB37F-CCCE-B444-70B8-8F30C6F1935C}"/>
              </a:ext>
            </a:extLst>
          </p:cNvPr>
          <p:cNvSpPr/>
          <p:nvPr/>
        </p:nvSpPr>
        <p:spPr>
          <a:xfrm rot="10800000" flipV="1">
            <a:off x="1187195" y="2966398"/>
            <a:ext cx="4334510" cy="124274"/>
          </a:xfrm>
          <a:custGeom>
            <a:avLst/>
            <a:gdLst/>
            <a:ahLst/>
            <a:cxnLst/>
            <a:rect l="l" t="t" r="r" b="b"/>
            <a:pathLst>
              <a:path w="4334510">
                <a:moveTo>
                  <a:pt x="0" y="0"/>
                </a:moveTo>
                <a:lnTo>
                  <a:pt x="4334129" y="0"/>
                </a:lnTo>
              </a:path>
            </a:pathLst>
          </a:custGeom>
          <a:ln w="9144">
            <a:solidFill>
              <a:srgbClr val="79799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5">
            <a:extLst>
              <a:ext uri="{FF2B5EF4-FFF2-40B4-BE49-F238E27FC236}">
                <a16:creationId xmlns:a16="http://schemas.microsoft.com/office/drawing/2014/main" id="{1D005AD2-A1E4-CB54-4149-8B24933F86A2}"/>
              </a:ext>
            </a:extLst>
          </p:cNvPr>
          <p:cNvSpPr/>
          <p:nvPr/>
        </p:nvSpPr>
        <p:spPr>
          <a:xfrm flipV="1">
            <a:off x="1908047" y="2943532"/>
            <a:ext cx="3009900" cy="45722"/>
          </a:xfrm>
          <a:custGeom>
            <a:avLst/>
            <a:gdLst/>
            <a:ahLst/>
            <a:cxnLst/>
            <a:rect l="l" t="t" r="r" b="b"/>
            <a:pathLst>
              <a:path w="3009900" h="45719">
                <a:moveTo>
                  <a:pt x="3009900" y="0"/>
                </a:moveTo>
                <a:lnTo>
                  <a:pt x="0" y="0"/>
                </a:lnTo>
                <a:lnTo>
                  <a:pt x="0" y="45720"/>
                </a:lnTo>
                <a:lnTo>
                  <a:pt x="3009900" y="45720"/>
                </a:lnTo>
                <a:lnTo>
                  <a:pt x="3009900" y="0"/>
                </a:lnTo>
                <a:close/>
              </a:path>
            </a:pathLst>
          </a:custGeom>
          <a:solidFill>
            <a:srgbClr val="FFE6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24">
            <a:extLst>
              <a:ext uri="{FF2B5EF4-FFF2-40B4-BE49-F238E27FC236}">
                <a16:creationId xmlns:a16="http://schemas.microsoft.com/office/drawing/2014/main" id="{E5CD6DC9-8F1F-9B37-79B3-7F5BAFA11AC2}"/>
              </a:ext>
            </a:extLst>
          </p:cNvPr>
          <p:cNvSpPr txBox="1"/>
          <p:nvPr/>
        </p:nvSpPr>
        <p:spPr>
          <a:xfrm>
            <a:off x="1908301" y="2722626"/>
            <a:ext cx="2426335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800" spc="-80" dirty="0">
                <a:solidFill>
                  <a:srgbClr val="FFFFFF"/>
                </a:solidFill>
                <a:latin typeface="Carlito"/>
                <a:cs typeface="Carlito"/>
              </a:rPr>
              <a:t>DATA</a:t>
            </a:r>
            <a:r>
              <a:rPr sz="1800" spc="-2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DESCRIPTION</a:t>
            </a:r>
            <a:r>
              <a:rPr sz="1800" spc="-2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&amp;</a:t>
            </a:r>
            <a:r>
              <a:rPr sz="1800" spc="-2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Carlito"/>
                <a:cs typeface="Carlito"/>
              </a:rPr>
              <a:t>EDA</a:t>
            </a:r>
            <a:endParaRPr sz="1800" dirty="0">
              <a:latin typeface="Carlito"/>
              <a:cs typeface="Carlito"/>
            </a:endParaRPr>
          </a:p>
        </p:txBody>
      </p:sp>
      <p:sp>
        <p:nvSpPr>
          <p:cNvPr id="21" name="object 32">
            <a:extLst>
              <a:ext uri="{FF2B5EF4-FFF2-40B4-BE49-F238E27FC236}">
                <a16:creationId xmlns:a16="http://schemas.microsoft.com/office/drawing/2014/main" id="{E6692CDE-C5E4-3FDC-D5B4-2A516954047A}"/>
              </a:ext>
            </a:extLst>
          </p:cNvPr>
          <p:cNvSpPr/>
          <p:nvPr/>
        </p:nvSpPr>
        <p:spPr>
          <a:xfrm>
            <a:off x="850900" y="3776842"/>
            <a:ext cx="548325" cy="582145"/>
          </a:xfrm>
          <a:custGeom>
            <a:avLst/>
            <a:gdLst/>
            <a:ahLst/>
            <a:cxnLst/>
            <a:rect l="l" t="t" r="r" b="b"/>
            <a:pathLst>
              <a:path w="492759" h="490854">
                <a:moveTo>
                  <a:pt x="0" y="245364"/>
                </a:moveTo>
                <a:lnTo>
                  <a:pt x="5000" y="195915"/>
                </a:lnTo>
                <a:lnTo>
                  <a:pt x="19342" y="149858"/>
                </a:lnTo>
                <a:lnTo>
                  <a:pt x="42035" y="108179"/>
                </a:lnTo>
                <a:lnTo>
                  <a:pt x="72089" y="71866"/>
                </a:lnTo>
                <a:lnTo>
                  <a:pt x="108516" y="41904"/>
                </a:lnTo>
                <a:lnTo>
                  <a:pt x="150324" y="19282"/>
                </a:lnTo>
                <a:lnTo>
                  <a:pt x="196524" y="4984"/>
                </a:lnTo>
                <a:lnTo>
                  <a:pt x="246125" y="0"/>
                </a:lnTo>
                <a:lnTo>
                  <a:pt x="295717" y="4984"/>
                </a:lnTo>
                <a:lnTo>
                  <a:pt x="341911" y="19282"/>
                </a:lnTo>
                <a:lnTo>
                  <a:pt x="383719" y="41904"/>
                </a:lnTo>
                <a:lnTo>
                  <a:pt x="420147" y="71866"/>
                </a:lnTo>
                <a:lnTo>
                  <a:pt x="450206" y="108179"/>
                </a:lnTo>
                <a:lnTo>
                  <a:pt x="472904" y="149858"/>
                </a:lnTo>
                <a:lnTo>
                  <a:pt x="487249" y="195915"/>
                </a:lnTo>
                <a:lnTo>
                  <a:pt x="492252" y="245364"/>
                </a:lnTo>
                <a:lnTo>
                  <a:pt x="487249" y="294812"/>
                </a:lnTo>
                <a:lnTo>
                  <a:pt x="472904" y="340869"/>
                </a:lnTo>
                <a:lnTo>
                  <a:pt x="450206" y="382548"/>
                </a:lnTo>
                <a:lnTo>
                  <a:pt x="420147" y="418861"/>
                </a:lnTo>
                <a:lnTo>
                  <a:pt x="383719" y="448823"/>
                </a:lnTo>
                <a:lnTo>
                  <a:pt x="341911" y="471445"/>
                </a:lnTo>
                <a:lnTo>
                  <a:pt x="295717" y="485743"/>
                </a:lnTo>
                <a:lnTo>
                  <a:pt x="246125" y="490728"/>
                </a:lnTo>
                <a:lnTo>
                  <a:pt x="196524" y="485743"/>
                </a:lnTo>
                <a:lnTo>
                  <a:pt x="150324" y="471445"/>
                </a:lnTo>
                <a:lnTo>
                  <a:pt x="108516" y="448823"/>
                </a:lnTo>
                <a:lnTo>
                  <a:pt x="72089" y="418861"/>
                </a:lnTo>
                <a:lnTo>
                  <a:pt x="42035" y="382548"/>
                </a:lnTo>
                <a:lnTo>
                  <a:pt x="19342" y="340869"/>
                </a:lnTo>
                <a:lnTo>
                  <a:pt x="5000" y="294812"/>
                </a:lnTo>
                <a:lnTo>
                  <a:pt x="0" y="245364"/>
                </a:lnTo>
                <a:close/>
              </a:path>
            </a:pathLst>
          </a:custGeom>
          <a:ln w="28956">
            <a:solidFill>
              <a:srgbClr val="FFE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33">
            <a:extLst>
              <a:ext uri="{FF2B5EF4-FFF2-40B4-BE49-F238E27FC236}">
                <a16:creationId xmlns:a16="http://schemas.microsoft.com/office/drawing/2014/main" id="{DD73B738-77DA-BADE-D0CE-39AFFE482DA7}"/>
              </a:ext>
            </a:extLst>
          </p:cNvPr>
          <p:cNvSpPr txBox="1"/>
          <p:nvPr/>
        </p:nvSpPr>
        <p:spPr>
          <a:xfrm>
            <a:off x="1033937" y="3841854"/>
            <a:ext cx="39592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2800" b="1" spc="-50" dirty="0">
                <a:solidFill>
                  <a:srgbClr val="FFFFFF"/>
                </a:solidFill>
                <a:latin typeface="Carlito"/>
                <a:cs typeface="Carlito"/>
              </a:rPr>
              <a:t>3</a:t>
            </a:r>
            <a:endParaRPr sz="2800" dirty="0">
              <a:latin typeface="Carlito"/>
              <a:cs typeface="Carlito"/>
            </a:endParaRPr>
          </a:p>
        </p:txBody>
      </p:sp>
      <p:sp>
        <p:nvSpPr>
          <p:cNvPr id="23" name="object 16">
            <a:extLst>
              <a:ext uri="{FF2B5EF4-FFF2-40B4-BE49-F238E27FC236}">
                <a16:creationId xmlns:a16="http://schemas.microsoft.com/office/drawing/2014/main" id="{7D139BBF-620C-F623-C3FB-05140C7BA80E}"/>
              </a:ext>
            </a:extLst>
          </p:cNvPr>
          <p:cNvSpPr/>
          <p:nvPr/>
        </p:nvSpPr>
        <p:spPr>
          <a:xfrm>
            <a:off x="1187195" y="4102607"/>
            <a:ext cx="4334510" cy="45719"/>
          </a:xfrm>
          <a:custGeom>
            <a:avLst/>
            <a:gdLst/>
            <a:ahLst/>
            <a:cxnLst/>
            <a:rect l="l" t="t" r="r" b="b"/>
            <a:pathLst>
              <a:path w="4334510">
                <a:moveTo>
                  <a:pt x="0" y="0"/>
                </a:moveTo>
                <a:lnTo>
                  <a:pt x="4334129" y="0"/>
                </a:lnTo>
              </a:path>
            </a:pathLst>
          </a:custGeom>
          <a:ln w="9144">
            <a:solidFill>
              <a:srgbClr val="79799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16">
            <a:extLst>
              <a:ext uri="{FF2B5EF4-FFF2-40B4-BE49-F238E27FC236}">
                <a16:creationId xmlns:a16="http://schemas.microsoft.com/office/drawing/2014/main" id="{69EADEE0-E031-0705-8428-74CA3DF57092}"/>
              </a:ext>
            </a:extLst>
          </p:cNvPr>
          <p:cNvSpPr/>
          <p:nvPr/>
        </p:nvSpPr>
        <p:spPr>
          <a:xfrm>
            <a:off x="1187195" y="4102608"/>
            <a:ext cx="4334510" cy="0"/>
          </a:xfrm>
          <a:custGeom>
            <a:avLst/>
            <a:gdLst/>
            <a:ahLst/>
            <a:cxnLst/>
            <a:rect l="l" t="t" r="r" b="b"/>
            <a:pathLst>
              <a:path w="4334510">
                <a:moveTo>
                  <a:pt x="0" y="0"/>
                </a:moveTo>
                <a:lnTo>
                  <a:pt x="4334129" y="0"/>
                </a:lnTo>
              </a:path>
            </a:pathLst>
          </a:custGeom>
          <a:ln w="9144">
            <a:solidFill>
              <a:srgbClr val="79799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17">
            <a:extLst>
              <a:ext uri="{FF2B5EF4-FFF2-40B4-BE49-F238E27FC236}">
                <a16:creationId xmlns:a16="http://schemas.microsoft.com/office/drawing/2014/main" id="{99A6FE2F-144B-C235-0484-E57B3BC0AC91}"/>
              </a:ext>
            </a:extLst>
          </p:cNvPr>
          <p:cNvSpPr/>
          <p:nvPr/>
        </p:nvSpPr>
        <p:spPr>
          <a:xfrm>
            <a:off x="1908047" y="4055815"/>
            <a:ext cx="3009900" cy="45719"/>
          </a:xfrm>
          <a:custGeom>
            <a:avLst/>
            <a:gdLst/>
            <a:ahLst/>
            <a:cxnLst/>
            <a:rect l="l" t="t" r="r" b="b"/>
            <a:pathLst>
              <a:path w="3009900" h="45720">
                <a:moveTo>
                  <a:pt x="3009900" y="0"/>
                </a:moveTo>
                <a:lnTo>
                  <a:pt x="0" y="0"/>
                </a:lnTo>
                <a:lnTo>
                  <a:pt x="0" y="45719"/>
                </a:lnTo>
                <a:lnTo>
                  <a:pt x="3009900" y="45719"/>
                </a:lnTo>
                <a:lnTo>
                  <a:pt x="3009900" y="0"/>
                </a:lnTo>
                <a:close/>
              </a:path>
            </a:pathLst>
          </a:custGeom>
          <a:solidFill>
            <a:srgbClr val="FFE6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7" name="object 7">
            <a:extLst>
              <a:ext uri="{FF2B5EF4-FFF2-40B4-BE49-F238E27FC236}">
                <a16:creationId xmlns:a16="http://schemas.microsoft.com/office/drawing/2014/main" id="{0B3B6FBC-07C1-38FF-5FEE-C2FAE5DD963F}"/>
              </a:ext>
            </a:extLst>
          </p:cNvPr>
          <p:cNvSpPr txBox="1"/>
          <p:nvPr/>
        </p:nvSpPr>
        <p:spPr>
          <a:xfrm>
            <a:off x="1908301" y="3736340"/>
            <a:ext cx="1509395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METHODOLOGY</a:t>
            </a:r>
            <a:endParaRPr sz="1800" dirty="0">
              <a:latin typeface="Carlito"/>
              <a:cs typeface="Carlito"/>
            </a:endParaRPr>
          </a:p>
        </p:txBody>
      </p:sp>
      <p:sp>
        <p:nvSpPr>
          <p:cNvPr id="30" name="object 40">
            <a:extLst>
              <a:ext uri="{FF2B5EF4-FFF2-40B4-BE49-F238E27FC236}">
                <a16:creationId xmlns:a16="http://schemas.microsoft.com/office/drawing/2014/main" id="{59C04D91-E623-0EA8-364E-4232FAD39D43}"/>
              </a:ext>
            </a:extLst>
          </p:cNvPr>
          <p:cNvSpPr/>
          <p:nvPr/>
        </p:nvSpPr>
        <p:spPr>
          <a:xfrm>
            <a:off x="850900" y="4864613"/>
            <a:ext cx="548325" cy="490855"/>
          </a:xfrm>
          <a:custGeom>
            <a:avLst/>
            <a:gdLst/>
            <a:ahLst/>
            <a:cxnLst/>
            <a:rect l="l" t="t" r="r" b="b"/>
            <a:pathLst>
              <a:path w="492759" h="490854">
                <a:moveTo>
                  <a:pt x="0" y="245363"/>
                </a:moveTo>
                <a:lnTo>
                  <a:pt x="5000" y="195915"/>
                </a:lnTo>
                <a:lnTo>
                  <a:pt x="19342" y="149858"/>
                </a:lnTo>
                <a:lnTo>
                  <a:pt x="42035" y="108179"/>
                </a:lnTo>
                <a:lnTo>
                  <a:pt x="72089" y="71866"/>
                </a:lnTo>
                <a:lnTo>
                  <a:pt x="108516" y="41904"/>
                </a:lnTo>
                <a:lnTo>
                  <a:pt x="150324" y="19282"/>
                </a:lnTo>
                <a:lnTo>
                  <a:pt x="196524" y="4984"/>
                </a:lnTo>
                <a:lnTo>
                  <a:pt x="246125" y="0"/>
                </a:lnTo>
                <a:lnTo>
                  <a:pt x="295717" y="4984"/>
                </a:lnTo>
                <a:lnTo>
                  <a:pt x="341911" y="19282"/>
                </a:lnTo>
                <a:lnTo>
                  <a:pt x="383719" y="41904"/>
                </a:lnTo>
                <a:lnTo>
                  <a:pt x="420147" y="71866"/>
                </a:lnTo>
                <a:lnTo>
                  <a:pt x="450206" y="108179"/>
                </a:lnTo>
                <a:lnTo>
                  <a:pt x="472904" y="149858"/>
                </a:lnTo>
                <a:lnTo>
                  <a:pt x="487249" y="195915"/>
                </a:lnTo>
                <a:lnTo>
                  <a:pt x="492252" y="245363"/>
                </a:lnTo>
                <a:lnTo>
                  <a:pt x="487249" y="294812"/>
                </a:lnTo>
                <a:lnTo>
                  <a:pt x="472904" y="340869"/>
                </a:lnTo>
                <a:lnTo>
                  <a:pt x="450206" y="382548"/>
                </a:lnTo>
                <a:lnTo>
                  <a:pt x="420147" y="418861"/>
                </a:lnTo>
                <a:lnTo>
                  <a:pt x="383719" y="448823"/>
                </a:lnTo>
                <a:lnTo>
                  <a:pt x="341911" y="471445"/>
                </a:lnTo>
                <a:lnTo>
                  <a:pt x="295717" y="485743"/>
                </a:lnTo>
                <a:lnTo>
                  <a:pt x="246125" y="490727"/>
                </a:lnTo>
                <a:lnTo>
                  <a:pt x="196524" y="485743"/>
                </a:lnTo>
                <a:lnTo>
                  <a:pt x="150324" y="471445"/>
                </a:lnTo>
                <a:lnTo>
                  <a:pt x="108516" y="448823"/>
                </a:lnTo>
                <a:lnTo>
                  <a:pt x="72089" y="418861"/>
                </a:lnTo>
                <a:lnTo>
                  <a:pt x="42035" y="382548"/>
                </a:lnTo>
                <a:lnTo>
                  <a:pt x="19342" y="340869"/>
                </a:lnTo>
                <a:lnTo>
                  <a:pt x="5000" y="294812"/>
                </a:lnTo>
                <a:lnTo>
                  <a:pt x="0" y="245363"/>
                </a:lnTo>
                <a:close/>
              </a:path>
            </a:pathLst>
          </a:custGeom>
          <a:ln w="28956">
            <a:solidFill>
              <a:srgbClr val="FFE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41">
            <a:extLst>
              <a:ext uri="{FF2B5EF4-FFF2-40B4-BE49-F238E27FC236}">
                <a16:creationId xmlns:a16="http://schemas.microsoft.com/office/drawing/2014/main" id="{AC82D09B-B9D0-319E-6E2C-175CC13DFB9B}"/>
              </a:ext>
            </a:extLst>
          </p:cNvPr>
          <p:cNvSpPr txBox="1"/>
          <p:nvPr/>
        </p:nvSpPr>
        <p:spPr>
          <a:xfrm>
            <a:off x="1064259" y="4864613"/>
            <a:ext cx="19304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2800" b="1" spc="-50" dirty="0">
                <a:solidFill>
                  <a:srgbClr val="FFFFFF"/>
                </a:solidFill>
                <a:latin typeface="Carlito"/>
                <a:cs typeface="Carlito"/>
              </a:rPr>
              <a:t>4</a:t>
            </a:r>
            <a:endParaRPr sz="2800" dirty="0">
              <a:latin typeface="Carlito"/>
              <a:cs typeface="Carlito"/>
            </a:endParaRPr>
          </a:p>
        </p:txBody>
      </p:sp>
      <p:sp>
        <p:nvSpPr>
          <p:cNvPr id="32" name="object 21">
            <a:extLst>
              <a:ext uri="{FF2B5EF4-FFF2-40B4-BE49-F238E27FC236}">
                <a16:creationId xmlns:a16="http://schemas.microsoft.com/office/drawing/2014/main" id="{FEDE7541-087E-6E82-7CBB-AF736333CC15}"/>
              </a:ext>
            </a:extLst>
          </p:cNvPr>
          <p:cNvSpPr/>
          <p:nvPr/>
        </p:nvSpPr>
        <p:spPr>
          <a:xfrm>
            <a:off x="1908047" y="5112394"/>
            <a:ext cx="3009900" cy="47537"/>
          </a:xfrm>
          <a:custGeom>
            <a:avLst/>
            <a:gdLst/>
            <a:ahLst/>
            <a:cxnLst/>
            <a:rect l="l" t="t" r="r" b="b"/>
            <a:pathLst>
              <a:path w="3009900" h="45720">
                <a:moveTo>
                  <a:pt x="3009900" y="0"/>
                </a:moveTo>
                <a:lnTo>
                  <a:pt x="0" y="0"/>
                </a:lnTo>
                <a:lnTo>
                  <a:pt x="0" y="45720"/>
                </a:lnTo>
                <a:lnTo>
                  <a:pt x="3009900" y="45720"/>
                </a:lnTo>
                <a:lnTo>
                  <a:pt x="3009900" y="0"/>
                </a:lnTo>
                <a:close/>
              </a:path>
            </a:pathLst>
          </a:custGeom>
          <a:solidFill>
            <a:srgbClr val="FFE6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3" name="object 16">
            <a:extLst>
              <a:ext uri="{FF2B5EF4-FFF2-40B4-BE49-F238E27FC236}">
                <a16:creationId xmlns:a16="http://schemas.microsoft.com/office/drawing/2014/main" id="{3A569D93-AF3A-F624-C7E3-0A92CEFD88D5}"/>
              </a:ext>
            </a:extLst>
          </p:cNvPr>
          <p:cNvSpPr/>
          <p:nvPr/>
        </p:nvSpPr>
        <p:spPr>
          <a:xfrm>
            <a:off x="1291843" y="5159932"/>
            <a:ext cx="4229862" cy="45719"/>
          </a:xfrm>
          <a:custGeom>
            <a:avLst/>
            <a:gdLst/>
            <a:ahLst/>
            <a:cxnLst/>
            <a:rect l="l" t="t" r="r" b="b"/>
            <a:pathLst>
              <a:path w="4334510">
                <a:moveTo>
                  <a:pt x="0" y="0"/>
                </a:moveTo>
                <a:lnTo>
                  <a:pt x="4334129" y="0"/>
                </a:lnTo>
              </a:path>
            </a:pathLst>
          </a:custGeom>
          <a:ln w="9144">
            <a:solidFill>
              <a:srgbClr val="79799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8">
            <a:extLst>
              <a:ext uri="{FF2B5EF4-FFF2-40B4-BE49-F238E27FC236}">
                <a16:creationId xmlns:a16="http://schemas.microsoft.com/office/drawing/2014/main" id="{FED10564-BBC2-E56C-0B63-C03E276D1274}"/>
              </a:ext>
            </a:extLst>
          </p:cNvPr>
          <p:cNvSpPr txBox="1"/>
          <p:nvPr/>
        </p:nvSpPr>
        <p:spPr>
          <a:xfrm>
            <a:off x="1908301" y="4750054"/>
            <a:ext cx="256540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solidFill>
                  <a:srgbClr val="FFFFFF"/>
                </a:solidFill>
                <a:latin typeface="Carlito"/>
                <a:cs typeface="Carlito"/>
              </a:rPr>
              <a:t>RESULTS</a:t>
            </a:r>
            <a:r>
              <a:rPr sz="1800" spc="-4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AND</a:t>
            </a:r>
            <a:r>
              <a:rPr sz="1800" spc="-3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DISCUSSTION</a:t>
            </a:r>
            <a:endParaRPr sz="1800" dirty="0">
              <a:latin typeface="Carlito"/>
              <a:cs typeface="Carlito"/>
            </a:endParaRPr>
          </a:p>
        </p:txBody>
      </p:sp>
      <p:pic>
        <p:nvPicPr>
          <p:cNvPr id="35" name="object 11">
            <a:extLst>
              <a:ext uri="{FF2B5EF4-FFF2-40B4-BE49-F238E27FC236}">
                <a16:creationId xmlns:a16="http://schemas.microsoft.com/office/drawing/2014/main" id="{712772D9-86F2-A460-2B1B-E10EEAAB99D8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68949" y="748663"/>
            <a:ext cx="5079621" cy="6604637"/>
          </a:xfrm>
          <a:prstGeom prst="rect">
            <a:avLst/>
          </a:prstGeom>
        </p:spPr>
      </p:pic>
      <p:grpSp>
        <p:nvGrpSpPr>
          <p:cNvPr id="36" name="object 10">
            <a:extLst>
              <a:ext uri="{FF2B5EF4-FFF2-40B4-BE49-F238E27FC236}">
                <a16:creationId xmlns:a16="http://schemas.microsoft.com/office/drawing/2014/main" id="{DD2B8428-4E0E-B2F2-217A-5134404DCAD7}"/>
              </a:ext>
            </a:extLst>
          </p:cNvPr>
          <p:cNvGrpSpPr/>
          <p:nvPr/>
        </p:nvGrpSpPr>
        <p:grpSpPr>
          <a:xfrm>
            <a:off x="9380854" y="209550"/>
            <a:ext cx="575373" cy="447675"/>
            <a:chOff x="9343482" y="432441"/>
            <a:chExt cx="774700" cy="719455"/>
          </a:xfrm>
        </p:grpSpPr>
        <p:sp>
          <p:nvSpPr>
            <p:cNvPr id="37" name="object 11">
              <a:extLst>
                <a:ext uri="{FF2B5EF4-FFF2-40B4-BE49-F238E27FC236}">
                  <a16:creationId xmlns:a16="http://schemas.microsoft.com/office/drawing/2014/main" id="{5C34DD99-7487-8427-9245-74286CDEE614}"/>
                </a:ext>
              </a:extLst>
            </p:cNvPr>
            <p:cNvSpPr/>
            <p:nvPr/>
          </p:nvSpPr>
          <p:spPr>
            <a:xfrm>
              <a:off x="9424127" y="734066"/>
              <a:ext cx="694055" cy="417830"/>
            </a:xfrm>
            <a:custGeom>
              <a:avLst/>
              <a:gdLst/>
              <a:ahLst/>
              <a:cxnLst/>
              <a:rect l="l" t="t" r="r" b="b"/>
              <a:pathLst>
                <a:path w="694054" h="417830">
                  <a:moveTo>
                    <a:pt x="334225" y="321462"/>
                  </a:moveTo>
                  <a:lnTo>
                    <a:pt x="125285" y="321462"/>
                  </a:lnTo>
                  <a:lnTo>
                    <a:pt x="125285" y="252603"/>
                  </a:lnTo>
                  <a:lnTo>
                    <a:pt x="276377" y="252603"/>
                  </a:lnTo>
                  <a:lnTo>
                    <a:pt x="276377" y="164973"/>
                  </a:lnTo>
                  <a:lnTo>
                    <a:pt x="125285" y="164973"/>
                  </a:lnTo>
                  <a:lnTo>
                    <a:pt x="125285" y="96113"/>
                  </a:lnTo>
                  <a:lnTo>
                    <a:pt x="292214" y="96113"/>
                  </a:lnTo>
                  <a:lnTo>
                    <a:pt x="236931" y="0"/>
                  </a:lnTo>
                  <a:lnTo>
                    <a:pt x="0" y="0"/>
                  </a:lnTo>
                  <a:lnTo>
                    <a:pt x="0" y="417563"/>
                  </a:lnTo>
                  <a:lnTo>
                    <a:pt x="334225" y="417563"/>
                  </a:lnTo>
                  <a:lnTo>
                    <a:pt x="334225" y="321462"/>
                  </a:lnTo>
                  <a:close/>
                </a:path>
                <a:path w="694054" h="417830">
                  <a:moveTo>
                    <a:pt x="693496" y="0"/>
                  </a:moveTo>
                  <a:lnTo>
                    <a:pt x="556793" y="0"/>
                  </a:lnTo>
                  <a:lnTo>
                    <a:pt x="485673" y="136245"/>
                  </a:lnTo>
                  <a:lnTo>
                    <a:pt x="414921" y="0"/>
                  </a:lnTo>
                  <a:lnTo>
                    <a:pt x="276377" y="0"/>
                  </a:lnTo>
                  <a:lnTo>
                    <a:pt x="422287" y="252603"/>
                  </a:lnTo>
                  <a:lnTo>
                    <a:pt x="422287" y="417563"/>
                  </a:lnTo>
                  <a:lnTo>
                    <a:pt x="547217" y="417563"/>
                  </a:lnTo>
                  <a:lnTo>
                    <a:pt x="547217" y="252603"/>
                  </a:lnTo>
                  <a:lnTo>
                    <a:pt x="693496" y="0"/>
                  </a:lnTo>
                  <a:close/>
                </a:path>
              </a:pathLst>
            </a:custGeom>
            <a:solidFill>
              <a:schemeClr val="tx1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8" name="object 12">
              <a:extLst>
                <a:ext uri="{FF2B5EF4-FFF2-40B4-BE49-F238E27FC236}">
                  <a16:creationId xmlns:a16="http://schemas.microsoft.com/office/drawing/2014/main" id="{F9132219-B0F1-BA50-42BB-8DF7C785E580}"/>
                </a:ext>
              </a:extLst>
            </p:cNvPr>
            <p:cNvSpPr/>
            <p:nvPr/>
          </p:nvSpPr>
          <p:spPr>
            <a:xfrm>
              <a:off x="9343482" y="432441"/>
              <a:ext cx="694057" cy="301625"/>
            </a:xfrm>
            <a:custGeom>
              <a:avLst/>
              <a:gdLst/>
              <a:ahLst/>
              <a:cxnLst/>
              <a:rect l="l" t="t" r="r" b="b"/>
              <a:pathLst>
                <a:path w="826770" h="301625">
                  <a:moveTo>
                    <a:pt x="826158" y="0"/>
                  </a:moveTo>
                  <a:lnTo>
                    <a:pt x="0" y="301200"/>
                  </a:lnTo>
                  <a:lnTo>
                    <a:pt x="826158" y="155386"/>
                  </a:lnTo>
                  <a:lnTo>
                    <a:pt x="826158" y="0"/>
                  </a:lnTo>
                  <a:close/>
                </a:path>
              </a:pathLst>
            </a:custGeom>
            <a:solidFill>
              <a:srgbClr val="FFE60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26452672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0732474" cy="7559040"/>
            <a:chOff x="0" y="0"/>
            <a:chExt cx="10732474" cy="755904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0692384" cy="755904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090" y="0"/>
              <a:ext cx="10692384" cy="7559040"/>
            </a:xfrm>
            <a:prstGeom prst="rect">
              <a:avLst/>
            </a:prstGeom>
          </p:spPr>
        </p:pic>
      </p:grpSp>
      <p:grpSp>
        <p:nvGrpSpPr>
          <p:cNvPr id="10" name="object 10"/>
          <p:cNvGrpSpPr/>
          <p:nvPr/>
        </p:nvGrpSpPr>
        <p:grpSpPr>
          <a:xfrm>
            <a:off x="9436827" y="428625"/>
            <a:ext cx="826769" cy="771292"/>
            <a:chOff x="9436827" y="432441"/>
            <a:chExt cx="826769" cy="844239"/>
          </a:xfrm>
        </p:grpSpPr>
        <p:sp>
          <p:nvSpPr>
            <p:cNvPr id="11" name="object 11"/>
            <p:cNvSpPr/>
            <p:nvPr/>
          </p:nvSpPr>
          <p:spPr>
            <a:xfrm>
              <a:off x="9444190" y="858850"/>
              <a:ext cx="694055" cy="417830"/>
            </a:xfrm>
            <a:custGeom>
              <a:avLst/>
              <a:gdLst/>
              <a:ahLst/>
              <a:cxnLst/>
              <a:rect l="l" t="t" r="r" b="b"/>
              <a:pathLst>
                <a:path w="694054" h="417830">
                  <a:moveTo>
                    <a:pt x="334225" y="321462"/>
                  </a:moveTo>
                  <a:lnTo>
                    <a:pt x="125285" y="321462"/>
                  </a:lnTo>
                  <a:lnTo>
                    <a:pt x="125285" y="252603"/>
                  </a:lnTo>
                  <a:lnTo>
                    <a:pt x="276377" y="252603"/>
                  </a:lnTo>
                  <a:lnTo>
                    <a:pt x="276377" y="164973"/>
                  </a:lnTo>
                  <a:lnTo>
                    <a:pt x="125285" y="164973"/>
                  </a:lnTo>
                  <a:lnTo>
                    <a:pt x="125285" y="96113"/>
                  </a:lnTo>
                  <a:lnTo>
                    <a:pt x="292214" y="96113"/>
                  </a:lnTo>
                  <a:lnTo>
                    <a:pt x="236931" y="0"/>
                  </a:lnTo>
                  <a:lnTo>
                    <a:pt x="0" y="0"/>
                  </a:lnTo>
                  <a:lnTo>
                    <a:pt x="0" y="417563"/>
                  </a:lnTo>
                  <a:lnTo>
                    <a:pt x="334225" y="417563"/>
                  </a:lnTo>
                  <a:lnTo>
                    <a:pt x="334225" y="321462"/>
                  </a:lnTo>
                  <a:close/>
                </a:path>
                <a:path w="694054" h="417830">
                  <a:moveTo>
                    <a:pt x="693496" y="0"/>
                  </a:moveTo>
                  <a:lnTo>
                    <a:pt x="556793" y="0"/>
                  </a:lnTo>
                  <a:lnTo>
                    <a:pt x="485673" y="136245"/>
                  </a:lnTo>
                  <a:lnTo>
                    <a:pt x="414921" y="0"/>
                  </a:lnTo>
                  <a:lnTo>
                    <a:pt x="276377" y="0"/>
                  </a:lnTo>
                  <a:lnTo>
                    <a:pt x="422287" y="252603"/>
                  </a:lnTo>
                  <a:lnTo>
                    <a:pt x="422287" y="417563"/>
                  </a:lnTo>
                  <a:lnTo>
                    <a:pt x="547217" y="417563"/>
                  </a:lnTo>
                  <a:lnTo>
                    <a:pt x="547217" y="252603"/>
                  </a:lnTo>
                  <a:lnTo>
                    <a:pt x="69349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9436827" y="432441"/>
              <a:ext cx="826769" cy="301625"/>
            </a:xfrm>
            <a:custGeom>
              <a:avLst/>
              <a:gdLst/>
              <a:ahLst/>
              <a:cxnLst/>
              <a:rect l="l" t="t" r="r" b="b"/>
              <a:pathLst>
                <a:path w="826770" h="301625">
                  <a:moveTo>
                    <a:pt x="826158" y="0"/>
                  </a:moveTo>
                  <a:lnTo>
                    <a:pt x="0" y="301200"/>
                  </a:lnTo>
                  <a:lnTo>
                    <a:pt x="826158" y="155386"/>
                  </a:lnTo>
                  <a:lnTo>
                    <a:pt x="826158" y="0"/>
                  </a:lnTo>
                  <a:close/>
                </a:path>
              </a:pathLst>
            </a:custGeom>
            <a:solidFill>
              <a:srgbClr val="FFE6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7">
            <a:extLst>
              <a:ext uri="{FF2B5EF4-FFF2-40B4-BE49-F238E27FC236}">
                <a16:creationId xmlns:a16="http://schemas.microsoft.com/office/drawing/2014/main" id="{3AF51442-E899-4843-EC72-765B7AC0BEDF}"/>
              </a:ext>
            </a:extLst>
          </p:cNvPr>
          <p:cNvSpPr/>
          <p:nvPr/>
        </p:nvSpPr>
        <p:spPr>
          <a:xfrm>
            <a:off x="2226862" y="175872"/>
            <a:ext cx="6279767" cy="1666361"/>
          </a:xfrm>
          <a:custGeom>
            <a:avLst/>
            <a:gdLst/>
            <a:ahLst/>
            <a:cxnLst/>
            <a:rect l="l" t="t" r="r" b="b"/>
            <a:pathLst>
              <a:path w="9304020" h="1598929">
                <a:moveTo>
                  <a:pt x="9304020" y="0"/>
                </a:moveTo>
                <a:lnTo>
                  <a:pt x="0" y="0"/>
                </a:lnTo>
                <a:lnTo>
                  <a:pt x="0" y="1598675"/>
                </a:lnTo>
                <a:lnTo>
                  <a:pt x="9304020" y="1598675"/>
                </a:lnTo>
                <a:lnTo>
                  <a:pt x="9304020" y="0"/>
                </a:lnTo>
                <a:close/>
              </a:path>
            </a:pathLst>
          </a:custGeom>
          <a:solidFill>
            <a:srgbClr val="FFE600"/>
          </a:solidFill>
        </p:spPr>
        <p:txBody>
          <a:bodyPr wrap="square" lIns="0" tIns="0" rIns="0" bIns="0" rtlCol="0"/>
          <a:lstStyle/>
          <a:p>
            <a:endParaRPr lang="en-IN" sz="4000" dirty="0"/>
          </a:p>
          <a:p>
            <a:r>
              <a:rPr lang="en-IN" sz="4000" dirty="0"/>
              <a:t>       Introduction</a:t>
            </a:r>
            <a:endParaRPr sz="4000" dirty="0"/>
          </a:p>
        </p:txBody>
      </p:sp>
      <p:sp>
        <p:nvSpPr>
          <p:cNvPr id="13" name="object 5">
            <a:extLst>
              <a:ext uri="{FF2B5EF4-FFF2-40B4-BE49-F238E27FC236}">
                <a16:creationId xmlns:a16="http://schemas.microsoft.com/office/drawing/2014/main" id="{A0A88656-86A4-71C7-F570-AA35B387EE3F}"/>
              </a:ext>
            </a:extLst>
          </p:cNvPr>
          <p:cNvSpPr/>
          <p:nvPr/>
        </p:nvSpPr>
        <p:spPr>
          <a:xfrm>
            <a:off x="469900" y="175873"/>
            <a:ext cx="1716872" cy="1670682"/>
          </a:xfrm>
          <a:custGeom>
            <a:avLst/>
            <a:gdLst/>
            <a:ahLst/>
            <a:cxnLst/>
            <a:rect l="l" t="t" r="r" b="b"/>
            <a:pathLst>
              <a:path w="1600200" h="1598929">
                <a:moveTo>
                  <a:pt x="1600200" y="0"/>
                </a:moveTo>
                <a:lnTo>
                  <a:pt x="0" y="0"/>
                </a:lnTo>
                <a:lnTo>
                  <a:pt x="0" y="1598675"/>
                </a:lnTo>
                <a:lnTo>
                  <a:pt x="1600200" y="1598675"/>
                </a:lnTo>
                <a:lnTo>
                  <a:pt x="16002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r>
              <a:rPr lang="en-IN" sz="4800" dirty="0">
                <a:solidFill>
                  <a:schemeClr val="bg2"/>
                </a:solidFill>
              </a:rPr>
              <a:t> </a:t>
            </a:r>
          </a:p>
          <a:p>
            <a:r>
              <a:rPr lang="en-IN" sz="4800" b="1" dirty="0">
                <a:solidFill>
                  <a:schemeClr val="bg2"/>
                </a:solidFill>
              </a:rPr>
              <a:t>  01</a:t>
            </a:r>
            <a:endParaRPr sz="4800" b="1" dirty="0">
              <a:solidFill>
                <a:schemeClr val="bg2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B80CDA7-1631-1E14-21EF-D39A177A1405}"/>
              </a:ext>
            </a:extLst>
          </p:cNvPr>
          <p:cNvSpPr txBox="1"/>
          <p:nvPr/>
        </p:nvSpPr>
        <p:spPr>
          <a:xfrm>
            <a:off x="1384300" y="2562225"/>
            <a:ext cx="90678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000" b="1" dirty="0">
                <a:solidFill>
                  <a:schemeClr val="bg2"/>
                </a:solidFill>
              </a:rPr>
              <a:t>Problem Statement </a:t>
            </a:r>
            <a:r>
              <a:rPr lang="en-IN" dirty="0">
                <a:solidFill>
                  <a:schemeClr val="bg2"/>
                </a:solidFill>
              </a:rPr>
              <a:t>:</a:t>
            </a:r>
          </a:p>
          <a:p>
            <a:pPr marL="342900" indent="-342900">
              <a:buFont typeface="+mj-lt"/>
              <a:buAutoNum type="arabicParenR"/>
            </a:pPr>
            <a:r>
              <a:rPr lang="en-IN" dirty="0">
                <a:solidFill>
                  <a:schemeClr val="bg2"/>
                </a:solidFill>
              </a:rPr>
              <a:t>Developing an AI-driven solution to detect and classify storm-damaged residential and commercial building to prompt Government actions.</a:t>
            </a:r>
          </a:p>
          <a:p>
            <a:pPr marL="342900" indent="-342900">
              <a:buFont typeface="+mj-lt"/>
              <a:buAutoNum type="arabicParenR"/>
            </a:pP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Insurers seeking to assess and process claims related to storm damage.</a:t>
            </a:r>
          </a:p>
          <a:p>
            <a:pPr marL="342900" indent="-342900">
              <a:buFont typeface="+mj-lt"/>
              <a:buAutoNum type="arabicParenR"/>
            </a:pPr>
            <a:endParaRPr lang="en-US" b="0" i="0" dirty="0">
              <a:solidFill>
                <a:srgbClr val="ECECEC"/>
              </a:solidFill>
              <a:effectLst/>
              <a:latin typeface="Söhne"/>
            </a:endParaRPr>
          </a:p>
          <a:p>
            <a:pPr marL="342900" indent="-342900">
              <a:buFont typeface="+mj-lt"/>
              <a:buAutoNum type="arabicParenR"/>
            </a:pPr>
            <a:endParaRPr lang="en-IN" dirty="0">
              <a:solidFill>
                <a:schemeClr val="bg2"/>
              </a:solidFill>
            </a:endParaRPr>
          </a:p>
          <a:p>
            <a:pPr marL="342900" indent="-342900">
              <a:buFont typeface="+mj-lt"/>
              <a:buAutoNum type="arabicParenR"/>
            </a:pPr>
            <a:endParaRPr lang="en-IN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41821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0692383" cy="2630424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6806183" y="3657600"/>
            <a:ext cx="3057525" cy="2197735"/>
            <a:chOff x="6806183" y="3657600"/>
            <a:chExt cx="3057525" cy="219773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06183" y="3925824"/>
              <a:ext cx="1219200" cy="117957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028431" y="3925824"/>
              <a:ext cx="1234440" cy="109728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806183" y="3657600"/>
              <a:ext cx="3057144" cy="2197608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457198" y="3666743"/>
            <a:ext cx="6184901" cy="2810641"/>
          </a:xfrm>
          <a:prstGeom prst="rect">
            <a:avLst/>
          </a:prstGeom>
          <a:solidFill>
            <a:srgbClr val="FFE300"/>
          </a:solidFill>
        </p:spPr>
        <p:txBody>
          <a:bodyPr vert="horz" wrap="square" lIns="0" tIns="158750" rIns="0" bIns="0" rtlCol="0">
            <a:spAutoFit/>
          </a:bodyPr>
          <a:lstStyle/>
          <a:p>
            <a:pPr marL="171450">
              <a:lnSpc>
                <a:spcPct val="100000"/>
              </a:lnSpc>
              <a:spcBef>
                <a:spcPts val="1250"/>
              </a:spcBef>
            </a:pPr>
            <a:r>
              <a:rPr sz="1600" dirty="0">
                <a:solidFill>
                  <a:schemeClr val="tx1"/>
                </a:solidFill>
                <a:latin typeface="Trebuchet MS"/>
                <a:cs typeface="Trebuchet MS"/>
              </a:rPr>
              <a:t>Analysis</a:t>
            </a:r>
            <a:r>
              <a:rPr sz="1600" spc="16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1600" spc="-10" dirty="0">
                <a:solidFill>
                  <a:schemeClr val="tx1"/>
                </a:solidFill>
                <a:latin typeface="Trebuchet MS"/>
                <a:cs typeface="Trebuchet MS"/>
              </a:rPr>
              <a:t>Region</a:t>
            </a:r>
            <a:endParaRPr sz="1600" dirty="0">
              <a:solidFill>
                <a:schemeClr val="tx1"/>
              </a:solidFill>
              <a:latin typeface="Trebuchet MS"/>
              <a:cs typeface="Trebuchet MS"/>
            </a:endParaRPr>
          </a:p>
          <a:p>
            <a:pPr marL="342900" marR="235585" indent="-171450">
              <a:lnSpc>
                <a:spcPct val="113999"/>
              </a:lnSpc>
              <a:spcBef>
                <a:spcPts val="1205"/>
              </a:spcBef>
              <a:buFont typeface="Wingdings" panose="05000000000000000000" pitchFamily="2" charset="2"/>
              <a:buChar char="Ø"/>
            </a:pPr>
            <a:r>
              <a:rPr dirty="0">
                <a:solidFill>
                  <a:srgbClr val="091627"/>
                </a:solidFill>
                <a:latin typeface="Trebuchet MS"/>
                <a:cs typeface="Trebuchet MS"/>
              </a:rPr>
              <a:t>For</a:t>
            </a:r>
            <a:r>
              <a:rPr spc="-15" dirty="0">
                <a:solidFill>
                  <a:srgbClr val="091627"/>
                </a:solidFill>
                <a:latin typeface="Trebuchet MS"/>
                <a:cs typeface="Trebuchet MS"/>
              </a:rPr>
              <a:t> </a:t>
            </a:r>
            <a:r>
              <a:rPr dirty="0">
                <a:solidFill>
                  <a:srgbClr val="091627"/>
                </a:solidFill>
                <a:latin typeface="Trebuchet MS"/>
                <a:cs typeface="Trebuchet MS"/>
              </a:rPr>
              <a:t>this</a:t>
            </a:r>
            <a:r>
              <a:rPr spc="-55" dirty="0">
                <a:solidFill>
                  <a:srgbClr val="091627"/>
                </a:solidFill>
                <a:latin typeface="Trebuchet MS"/>
                <a:cs typeface="Trebuchet MS"/>
              </a:rPr>
              <a:t> </a:t>
            </a:r>
            <a:r>
              <a:rPr dirty="0">
                <a:solidFill>
                  <a:srgbClr val="091627"/>
                </a:solidFill>
                <a:latin typeface="Trebuchet MS"/>
                <a:cs typeface="Trebuchet MS"/>
              </a:rPr>
              <a:t>challenge,</a:t>
            </a:r>
            <a:r>
              <a:rPr spc="-70" dirty="0">
                <a:solidFill>
                  <a:srgbClr val="091627"/>
                </a:solidFill>
                <a:latin typeface="Trebuchet MS"/>
                <a:cs typeface="Trebuchet MS"/>
              </a:rPr>
              <a:t> </a:t>
            </a:r>
            <a:r>
              <a:rPr spc="-10" dirty="0">
                <a:solidFill>
                  <a:srgbClr val="091627"/>
                </a:solidFill>
                <a:latin typeface="Trebuchet MS"/>
                <a:cs typeface="Trebuchet MS"/>
              </a:rPr>
              <a:t>we</a:t>
            </a:r>
            <a:r>
              <a:rPr spc="-25" dirty="0">
                <a:solidFill>
                  <a:srgbClr val="091627"/>
                </a:solidFill>
                <a:latin typeface="Trebuchet MS"/>
                <a:cs typeface="Trebuchet MS"/>
              </a:rPr>
              <a:t> </a:t>
            </a:r>
            <a:r>
              <a:rPr dirty="0">
                <a:solidFill>
                  <a:srgbClr val="091627"/>
                </a:solidFill>
                <a:latin typeface="Trebuchet MS"/>
                <a:cs typeface="Trebuchet MS"/>
              </a:rPr>
              <a:t>have</a:t>
            </a:r>
            <a:r>
              <a:rPr spc="-50" dirty="0">
                <a:solidFill>
                  <a:srgbClr val="091627"/>
                </a:solidFill>
                <a:latin typeface="Trebuchet MS"/>
                <a:cs typeface="Trebuchet MS"/>
              </a:rPr>
              <a:t> </a:t>
            </a:r>
            <a:r>
              <a:rPr dirty="0">
                <a:solidFill>
                  <a:srgbClr val="091627"/>
                </a:solidFill>
                <a:latin typeface="Trebuchet MS"/>
                <a:cs typeface="Trebuchet MS"/>
              </a:rPr>
              <a:t>selected</a:t>
            </a:r>
            <a:r>
              <a:rPr spc="-100" dirty="0">
                <a:solidFill>
                  <a:srgbClr val="091627"/>
                </a:solidFill>
                <a:latin typeface="Trebuchet MS"/>
                <a:cs typeface="Trebuchet MS"/>
              </a:rPr>
              <a:t> </a:t>
            </a:r>
            <a:r>
              <a:rPr dirty="0">
                <a:solidFill>
                  <a:srgbClr val="091627"/>
                </a:solidFill>
                <a:latin typeface="Trebuchet MS"/>
                <a:cs typeface="Trebuchet MS"/>
              </a:rPr>
              <a:t>a </a:t>
            </a:r>
            <a:r>
              <a:rPr spc="-10" dirty="0">
                <a:solidFill>
                  <a:srgbClr val="091627"/>
                </a:solidFill>
                <a:latin typeface="Trebuchet MS"/>
                <a:cs typeface="Trebuchet MS"/>
              </a:rPr>
              <a:t>region </a:t>
            </a:r>
            <a:r>
              <a:rPr dirty="0">
                <a:solidFill>
                  <a:srgbClr val="091627"/>
                </a:solidFill>
                <a:latin typeface="Trebuchet MS"/>
                <a:cs typeface="Trebuchet MS"/>
              </a:rPr>
              <a:t>over</a:t>
            </a:r>
            <a:r>
              <a:rPr spc="-5" dirty="0">
                <a:solidFill>
                  <a:srgbClr val="091627"/>
                </a:solidFill>
                <a:latin typeface="Trebuchet MS"/>
                <a:cs typeface="Trebuchet MS"/>
              </a:rPr>
              <a:t> </a:t>
            </a:r>
            <a:r>
              <a:rPr dirty="0">
                <a:solidFill>
                  <a:srgbClr val="091627"/>
                </a:solidFill>
                <a:latin typeface="Trebuchet MS"/>
                <a:cs typeface="Trebuchet MS"/>
              </a:rPr>
              <a:t>Puerto</a:t>
            </a:r>
            <a:r>
              <a:rPr spc="-5" dirty="0">
                <a:solidFill>
                  <a:srgbClr val="091627"/>
                </a:solidFill>
                <a:latin typeface="Trebuchet MS"/>
                <a:cs typeface="Trebuchet MS"/>
              </a:rPr>
              <a:t> </a:t>
            </a:r>
            <a:r>
              <a:rPr dirty="0">
                <a:solidFill>
                  <a:srgbClr val="091627"/>
                </a:solidFill>
                <a:latin typeface="Trebuchet MS"/>
                <a:cs typeface="Trebuchet MS"/>
              </a:rPr>
              <a:t>Rico</a:t>
            </a:r>
            <a:r>
              <a:rPr spc="20" dirty="0">
                <a:solidFill>
                  <a:srgbClr val="091627"/>
                </a:solidFill>
                <a:latin typeface="Trebuchet MS"/>
                <a:cs typeface="Trebuchet MS"/>
              </a:rPr>
              <a:t> </a:t>
            </a:r>
            <a:r>
              <a:rPr spc="-10" dirty="0">
                <a:solidFill>
                  <a:srgbClr val="091627"/>
                </a:solidFill>
                <a:latin typeface="Trebuchet MS"/>
                <a:cs typeface="Trebuchet MS"/>
              </a:rPr>
              <a:t>which</a:t>
            </a:r>
            <a:r>
              <a:rPr spc="-15" dirty="0">
                <a:solidFill>
                  <a:srgbClr val="091627"/>
                </a:solidFill>
                <a:latin typeface="Trebuchet MS"/>
                <a:cs typeface="Trebuchet MS"/>
              </a:rPr>
              <a:t> </a:t>
            </a:r>
            <a:r>
              <a:rPr dirty="0">
                <a:solidFill>
                  <a:srgbClr val="091627"/>
                </a:solidFill>
                <a:latin typeface="Trebuchet MS"/>
                <a:cs typeface="Trebuchet MS"/>
              </a:rPr>
              <a:t>was</a:t>
            </a:r>
            <a:r>
              <a:rPr spc="20" dirty="0">
                <a:solidFill>
                  <a:srgbClr val="091627"/>
                </a:solidFill>
                <a:latin typeface="Trebuchet MS"/>
                <a:cs typeface="Trebuchet MS"/>
              </a:rPr>
              <a:t> </a:t>
            </a:r>
            <a:r>
              <a:rPr dirty="0">
                <a:solidFill>
                  <a:srgbClr val="091627"/>
                </a:solidFill>
                <a:latin typeface="Trebuchet MS"/>
                <a:cs typeface="Trebuchet MS"/>
              </a:rPr>
              <a:t>devastated</a:t>
            </a:r>
            <a:r>
              <a:rPr spc="-70" dirty="0">
                <a:solidFill>
                  <a:srgbClr val="091627"/>
                </a:solidFill>
                <a:latin typeface="Trebuchet MS"/>
                <a:cs typeface="Trebuchet MS"/>
              </a:rPr>
              <a:t> </a:t>
            </a:r>
            <a:r>
              <a:rPr spc="-25" dirty="0">
                <a:solidFill>
                  <a:srgbClr val="091627"/>
                </a:solidFill>
                <a:latin typeface="Trebuchet MS"/>
                <a:cs typeface="Trebuchet MS"/>
              </a:rPr>
              <a:t>by </a:t>
            </a:r>
            <a:r>
              <a:rPr dirty="0">
                <a:solidFill>
                  <a:srgbClr val="091627"/>
                </a:solidFill>
                <a:latin typeface="Trebuchet MS"/>
                <a:cs typeface="Trebuchet MS"/>
              </a:rPr>
              <a:t>hurricane</a:t>
            </a:r>
            <a:r>
              <a:rPr spc="-45" dirty="0">
                <a:solidFill>
                  <a:srgbClr val="091627"/>
                </a:solidFill>
                <a:latin typeface="Trebuchet MS"/>
                <a:cs typeface="Trebuchet MS"/>
              </a:rPr>
              <a:t> </a:t>
            </a:r>
            <a:r>
              <a:rPr dirty="0">
                <a:solidFill>
                  <a:srgbClr val="091627"/>
                </a:solidFill>
                <a:latin typeface="Trebuchet MS"/>
                <a:cs typeface="Trebuchet MS"/>
              </a:rPr>
              <a:t>Maria</a:t>
            </a:r>
            <a:r>
              <a:rPr spc="20" dirty="0">
                <a:solidFill>
                  <a:srgbClr val="091627"/>
                </a:solidFill>
                <a:latin typeface="Trebuchet MS"/>
                <a:cs typeface="Trebuchet MS"/>
              </a:rPr>
              <a:t> </a:t>
            </a:r>
            <a:r>
              <a:rPr dirty="0">
                <a:solidFill>
                  <a:srgbClr val="091627"/>
                </a:solidFill>
                <a:latin typeface="Trebuchet MS"/>
                <a:cs typeface="Trebuchet MS"/>
              </a:rPr>
              <a:t>on</a:t>
            </a:r>
            <a:r>
              <a:rPr spc="15" dirty="0">
                <a:solidFill>
                  <a:srgbClr val="091627"/>
                </a:solidFill>
                <a:latin typeface="Trebuchet MS"/>
                <a:cs typeface="Trebuchet MS"/>
              </a:rPr>
              <a:t> </a:t>
            </a:r>
            <a:r>
              <a:rPr dirty="0">
                <a:solidFill>
                  <a:srgbClr val="091627"/>
                </a:solidFill>
                <a:latin typeface="Trebuchet MS"/>
                <a:cs typeface="Trebuchet MS"/>
              </a:rPr>
              <a:t>September</a:t>
            </a:r>
            <a:r>
              <a:rPr spc="-35" dirty="0">
                <a:solidFill>
                  <a:srgbClr val="091627"/>
                </a:solidFill>
                <a:latin typeface="Trebuchet MS"/>
                <a:cs typeface="Trebuchet MS"/>
              </a:rPr>
              <a:t> </a:t>
            </a:r>
            <a:r>
              <a:rPr dirty="0">
                <a:solidFill>
                  <a:srgbClr val="091627"/>
                </a:solidFill>
                <a:latin typeface="Trebuchet MS"/>
                <a:cs typeface="Trebuchet MS"/>
              </a:rPr>
              <a:t>20,</a:t>
            </a:r>
            <a:r>
              <a:rPr spc="30" dirty="0">
                <a:solidFill>
                  <a:srgbClr val="091627"/>
                </a:solidFill>
                <a:latin typeface="Trebuchet MS"/>
                <a:cs typeface="Trebuchet MS"/>
              </a:rPr>
              <a:t> </a:t>
            </a:r>
            <a:r>
              <a:rPr spc="65" dirty="0">
                <a:solidFill>
                  <a:srgbClr val="091627"/>
                </a:solidFill>
                <a:latin typeface="Trebuchet MS"/>
                <a:cs typeface="Trebuchet MS"/>
              </a:rPr>
              <a:t>2017.</a:t>
            </a:r>
            <a:r>
              <a:rPr spc="-35" dirty="0">
                <a:solidFill>
                  <a:srgbClr val="091627"/>
                </a:solidFill>
                <a:latin typeface="Trebuchet MS"/>
                <a:cs typeface="Trebuchet MS"/>
              </a:rPr>
              <a:t> </a:t>
            </a:r>
            <a:r>
              <a:rPr spc="-25" dirty="0">
                <a:solidFill>
                  <a:srgbClr val="091627"/>
                </a:solidFill>
                <a:latin typeface="Trebuchet MS"/>
                <a:cs typeface="Trebuchet MS"/>
              </a:rPr>
              <a:t>The </a:t>
            </a:r>
            <a:r>
              <a:rPr spc="10" dirty="0">
                <a:solidFill>
                  <a:srgbClr val="091627"/>
                </a:solidFill>
                <a:latin typeface="Trebuchet MS"/>
                <a:cs typeface="Trebuchet MS"/>
              </a:rPr>
              <a:t>storm</a:t>
            </a:r>
            <a:r>
              <a:rPr spc="-40" dirty="0">
                <a:solidFill>
                  <a:srgbClr val="091627"/>
                </a:solidFill>
                <a:latin typeface="Trebuchet MS"/>
                <a:cs typeface="Trebuchet MS"/>
              </a:rPr>
              <a:t> </a:t>
            </a:r>
            <a:r>
              <a:rPr dirty="0">
                <a:solidFill>
                  <a:srgbClr val="091627"/>
                </a:solidFill>
                <a:latin typeface="Trebuchet MS"/>
                <a:cs typeface="Trebuchet MS"/>
              </a:rPr>
              <a:t>center</a:t>
            </a:r>
            <a:r>
              <a:rPr spc="-50" dirty="0">
                <a:solidFill>
                  <a:srgbClr val="091627"/>
                </a:solidFill>
                <a:latin typeface="Trebuchet MS"/>
                <a:cs typeface="Trebuchet MS"/>
              </a:rPr>
              <a:t> </a:t>
            </a:r>
            <a:r>
              <a:rPr spc="10" dirty="0">
                <a:solidFill>
                  <a:srgbClr val="091627"/>
                </a:solidFill>
                <a:latin typeface="Trebuchet MS"/>
                <a:cs typeface="Trebuchet MS"/>
              </a:rPr>
              <a:t>crossed</a:t>
            </a:r>
            <a:r>
              <a:rPr spc="-45" dirty="0">
                <a:solidFill>
                  <a:srgbClr val="091627"/>
                </a:solidFill>
                <a:latin typeface="Trebuchet MS"/>
                <a:cs typeface="Trebuchet MS"/>
              </a:rPr>
              <a:t> </a:t>
            </a:r>
            <a:r>
              <a:rPr dirty="0">
                <a:solidFill>
                  <a:srgbClr val="091627"/>
                </a:solidFill>
                <a:latin typeface="Trebuchet MS"/>
                <a:cs typeface="Trebuchet MS"/>
              </a:rPr>
              <a:t>the</a:t>
            </a:r>
            <a:r>
              <a:rPr spc="-30" dirty="0">
                <a:solidFill>
                  <a:srgbClr val="091627"/>
                </a:solidFill>
                <a:latin typeface="Trebuchet MS"/>
                <a:cs typeface="Trebuchet MS"/>
              </a:rPr>
              <a:t> </a:t>
            </a:r>
            <a:r>
              <a:rPr spc="10" dirty="0">
                <a:solidFill>
                  <a:srgbClr val="091627"/>
                </a:solidFill>
                <a:latin typeface="Trebuchet MS"/>
                <a:cs typeface="Trebuchet MS"/>
              </a:rPr>
              <a:t>southeast</a:t>
            </a:r>
            <a:r>
              <a:rPr spc="-70" dirty="0">
                <a:solidFill>
                  <a:srgbClr val="091627"/>
                </a:solidFill>
                <a:latin typeface="Trebuchet MS"/>
                <a:cs typeface="Trebuchet MS"/>
              </a:rPr>
              <a:t> </a:t>
            </a:r>
            <a:r>
              <a:rPr spc="10" dirty="0">
                <a:solidFill>
                  <a:srgbClr val="091627"/>
                </a:solidFill>
                <a:latin typeface="Trebuchet MS"/>
                <a:cs typeface="Trebuchet MS"/>
              </a:rPr>
              <a:t>coast</a:t>
            </a:r>
            <a:r>
              <a:rPr spc="-35" dirty="0">
                <a:solidFill>
                  <a:srgbClr val="091627"/>
                </a:solidFill>
                <a:latin typeface="Trebuchet MS"/>
                <a:cs typeface="Trebuchet MS"/>
              </a:rPr>
              <a:t> </a:t>
            </a:r>
            <a:r>
              <a:rPr spc="-25" dirty="0">
                <a:solidFill>
                  <a:srgbClr val="091627"/>
                </a:solidFill>
                <a:latin typeface="Trebuchet MS"/>
                <a:cs typeface="Trebuchet MS"/>
              </a:rPr>
              <a:t>of </a:t>
            </a:r>
            <a:r>
              <a:rPr dirty="0">
                <a:solidFill>
                  <a:srgbClr val="091627"/>
                </a:solidFill>
                <a:latin typeface="Trebuchet MS"/>
                <a:cs typeface="Trebuchet MS"/>
              </a:rPr>
              <a:t>Puerto Rico</a:t>
            </a:r>
            <a:r>
              <a:rPr spc="30" dirty="0">
                <a:solidFill>
                  <a:srgbClr val="091627"/>
                </a:solidFill>
                <a:latin typeface="Trebuchet MS"/>
                <a:cs typeface="Trebuchet MS"/>
              </a:rPr>
              <a:t> </a:t>
            </a:r>
            <a:r>
              <a:rPr dirty="0">
                <a:solidFill>
                  <a:srgbClr val="091627"/>
                </a:solidFill>
                <a:latin typeface="Trebuchet MS"/>
                <a:cs typeface="Trebuchet MS"/>
              </a:rPr>
              <a:t>near</a:t>
            </a:r>
            <a:r>
              <a:rPr spc="-25" dirty="0">
                <a:solidFill>
                  <a:srgbClr val="091627"/>
                </a:solidFill>
                <a:latin typeface="Trebuchet MS"/>
                <a:cs typeface="Trebuchet MS"/>
              </a:rPr>
              <a:t> </a:t>
            </a:r>
            <a:r>
              <a:rPr dirty="0">
                <a:solidFill>
                  <a:srgbClr val="091627"/>
                </a:solidFill>
                <a:latin typeface="Trebuchet MS"/>
                <a:cs typeface="Trebuchet MS"/>
              </a:rPr>
              <a:t>Yabucoa </a:t>
            </a:r>
            <a:r>
              <a:rPr spc="-20" dirty="0">
                <a:solidFill>
                  <a:srgbClr val="091627"/>
                </a:solidFill>
                <a:latin typeface="Trebuchet MS"/>
                <a:cs typeface="Trebuchet MS"/>
              </a:rPr>
              <a:t>with</a:t>
            </a:r>
            <a:r>
              <a:rPr spc="35" dirty="0">
                <a:solidFill>
                  <a:srgbClr val="091627"/>
                </a:solidFill>
                <a:latin typeface="Trebuchet MS"/>
                <a:cs typeface="Trebuchet MS"/>
              </a:rPr>
              <a:t> </a:t>
            </a:r>
            <a:r>
              <a:rPr spc="-10" dirty="0">
                <a:solidFill>
                  <a:srgbClr val="091627"/>
                </a:solidFill>
                <a:latin typeface="Trebuchet MS"/>
                <a:cs typeface="Trebuchet MS"/>
              </a:rPr>
              <a:t>maximum </a:t>
            </a:r>
            <a:r>
              <a:rPr dirty="0">
                <a:solidFill>
                  <a:srgbClr val="091627"/>
                </a:solidFill>
                <a:latin typeface="Trebuchet MS"/>
                <a:cs typeface="Trebuchet MS"/>
              </a:rPr>
              <a:t>winds</a:t>
            </a:r>
            <a:r>
              <a:rPr spc="-55" dirty="0">
                <a:solidFill>
                  <a:srgbClr val="091627"/>
                </a:solidFill>
                <a:latin typeface="Trebuchet MS"/>
                <a:cs typeface="Trebuchet MS"/>
              </a:rPr>
              <a:t> </a:t>
            </a:r>
            <a:r>
              <a:rPr dirty="0">
                <a:solidFill>
                  <a:srgbClr val="091627"/>
                </a:solidFill>
                <a:latin typeface="Trebuchet MS"/>
                <a:cs typeface="Trebuchet MS"/>
              </a:rPr>
              <a:t>at</a:t>
            </a:r>
            <a:r>
              <a:rPr spc="-5" dirty="0">
                <a:solidFill>
                  <a:srgbClr val="091627"/>
                </a:solidFill>
                <a:latin typeface="Trebuchet MS"/>
                <a:cs typeface="Trebuchet MS"/>
              </a:rPr>
              <a:t> </a:t>
            </a:r>
            <a:r>
              <a:rPr spc="95" dirty="0">
                <a:solidFill>
                  <a:srgbClr val="091627"/>
                </a:solidFill>
                <a:latin typeface="Trebuchet MS"/>
                <a:cs typeface="Trebuchet MS"/>
              </a:rPr>
              <a:t>135</a:t>
            </a:r>
            <a:r>
              <a:rPr spc="-30" dirty="0">
                <a:solidFill>
                  <a:srgbClr val="091627"/>
                </a:solidFill>
                <a:latin typeface="Trebuchet MS"/>
                <a:cs typeface="Trebuchet MS"/>
              </a:rPr>
              <a:t> </a:t>
            </a:r>
            <a:r>
              <a:rPr dirty="0">
                <a:solidFill>
                  <a:srgbClr val="091627"/>
                </a:solidFill>
                <a:latin typeface="Trebuchet MS"/>
                <a:cs typeface="Trebuchet MS"/>
              </a:rPr>
              <a:t>knots.</a:t>
            </a:r>
            <a:r>
              <a:rPr spc="-70" dirty="0">
                <a:solidFill>
                  <a:srgbClr val="091627"/>
                </a:solidFill>
                <a:latin typeface="Trebuchet MS"/>
                <a:cs typeface="Trebuchet MS"/>
              </a:rPr>
              <a:t> </a:t>
            </a:r>
            <a:endParaRPr lang="en-IN" spc="-70" dirty="0">
              <a:solidFill>
                <a:srgbClr val="091627"/>
              </a:solidFill>
              <a:latin typeface="Trebuchet MS"/>
              <a:cs typeface="Trebuchet MS"/>
            </a:endParaRPr>
          </a:p>
          <a:p>
            <a:pPr marL="171450" marR="235585">
              <a:lnSpc>
                <a:spcPct val="113999"/>
              </a:lnSpc>
              <a:spcBef>
                <a:spcPts val="1205"/>
              </a:spcBef>
            </a:pPr>
            <a:endParaRPr lang="en-IN" sz="1200" spc="-70" dirty="0">
              <a:solidFill>
                <a:srgbClr val="091627"/>
              </a:solidFill>
              <a:latin typeface="Trebuchet MS"/>
              <a:cs typeface="Trebuchet MS"/>
            </a:endParaRPr>
          </a:p>
          <a:p>
            <a:pPr marL="171450" marR="235585">
              <a:lnSpc>
                <a:spcPct val="113999"/>
              </a:lnSpc>
              <a:spcBef>
                <a:spcPts val="1205"/>
              </a:spcBef>
            </a:pPr>
            <a:endParaRPr sz="950" dirty="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798309" y="6029325"/>
            <a:ext cx="3023235" cy="2686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0"/>
              </a:spcBef>
            </a:pPr>
            <a:r>
              <a:rPr sz="800" b="1" dirty="0">
                <a:solidFill>
                  <a:srgbClr val="091627"/>
                </a:solidFill>
                <a:latin typeface="Trebuchet MS"/>
                <a:cs typeface="Trebuchet MS"/>
              </a:rPr>
              <a:t>Figure</a:t>
            </a:r>
            <a:r>
              <a:rPr sz="800" b="1" spc="5" dirty="0">
                <a:solidFill>
                  <a:srgbClr val="091627"/>
                </a:solidFill>
                <a:latin typeface="Trebuchet MS"/>
                <a:cs typeface="Trebuchet MS"/>
              </a:rPr>
              <a:t> </a:t>
            </a:r>
            <a:r>
              <a:rPr sz="800" b="1" spc="-35" dirty="0">
                <a:solidFill>
                  <a:srgbClr val="091627"/>
                </a:solidFill>
                <a:latin typeface="Trebuchet MS"/>
                <a:cs typeface="Trebuchet MS"/>
              </a:rPr>
              <a:t>2</a:t>
            </a:r>
            <a:r>
              <a:rPr sz="800" i="1" spc="-35" dirty="0">
                <a:solidFill>
                  <a:srgbClr val="091627"/>
                </a:solidFill>
                <a:latin typeface="Trebuchet MS"/>
                <a:cs typeface="Trebuchet MS"/>
              </a:rPr>
              <a:t>:</a:t>
            </a:r>
            <a:r>
              <a:rPr sz="800" i="1" spc="-30" dirty="0">
                <a:solidFill>
                  <a:srgbClr val="091627"/>
                </a:solidFill>
                <a:latin typeface="Trebuchet MS"/>
                <a:cs typeface="Trebuchet MS"/>
              </a:rPr>
              <a:t> </a:t>
            </a:r>
            <a:r>
              <a:rPr sz="800" i="1" spc="-10" dirty="0">
                <a:solidFill>
                  <a:srgbClr val="091627"/>
                </a:solidFill>
                <a:latin typeface="Trebuchet MS"/>
                <a:cs typeface="Trebuchet MS"/>
              </a:rPr>
              <a:t>Figure</a:t>
            </a:r>
            <a:r>
              <a:rPr sz="800" i="1" spc="5" dirty="0">
                <a:solidFill>
                  <a:srgbClr val="091627"/>
                </a:solidFill>
                <a:latin typeface="Trebuchet MS"/>
                <a:cs typeface="Trebuchet MS"/>
              </a:rPr>
              <a:t> </a:t>
            </a:r>
            <a:r>
              <a:rPr sz="800" i="1" dirty="0">
                <a:solidFill>
                  <a:srgbClr val="091627"/>
                </a:solidFill>
                <a:latin typeface="Trebuchet MS"/>
                <a:cs typeface="Trebuchet MS"/>
              </a:rPr>
              <a:t>2.</a:t>
            </a:r>
            <a:r>
              <a:rPr sz="800" i="1" spc="-5" dirty="0">
                <a:solidFill>
                  <a:srgbClr val="091627"/>
                </a:solidFill>
                <a:latin typeface="Trebuchet MS"/>
                <a:cs typeface="Trebuchet MS"/>
              </a:rPr>
              <a:t> </a:t>
            </a:r>
            <a:r>
              <a:rPr sz="800" i="1" dirty="0">
                <a:solidFill>
                  <a:srgbClr val="091627"/>
                </a:solidFill>
                <a:latin typeface="Trebuchet MS"/>
                <a:cs typeface="Trebuchet MS"/>
              </a:rPr>
              <a:t>Storm</a:t>
            </a:r>
            <a:r>
              <a:rPr sz="800" i="1" spc="5" dirty="0">
                <a:solidFill>
                  <a:srgbClr val="091627"/>
                </a:solidFill>
                <a:latin typeface="Trebuchet MS"/>
                <a:cs typeface="Trebuchet MS"/>
              </a:rPr>
              <a:t> </a:t>
            </a:r>
            <a:r>
              <a:rPr sz="800" i="1" dirty="0">
                <a:solidFill>
                  <a:srgbClr val="091627"/>
                </a:solidFill>
                <a:latin typeface="Trebuchet MS"/>
                <a:cs typeface="Trebuchet MS"/>
              </a:rPr>
              <a:t>damage</a:t>
            </a:r>
            <a:r>
              <a:rPr sz="800" i="1" spc="-15" dirty="0">
                <a:solidFill>
                  <a:srgbClr val="091627"/>
                </a:solidFill>
                <a:latin typeface="Trebuchet MS"/>
                <a:cs typeface="Trebuchet MS"/>
              </a:rPr>
              <a:t> </a:t>
            </a:r>
            <a:r>
              <a:rPr sz="800" i="1" spc="-10" dirty="0">
                <a:solidFill>
                  <a:srgbClr val="091627"/>
                </a:solidFill>
                <a:latin typeface="Trebuchet MS"/>
                <a:cs typeface="Trebuchet MS"/>
              </a:rPr>
              <a:t>from</a:t>
            </a:r>
            <a:r>
              <a:rPr sz="800" i="1" spc="-20" dirty="0">
                <a:solidFill>
                  <a:srgbClr val="091627"/>
                </a:solidFill>
                <a:latin typeface="Trebuchet MS"/>
                <a:cs typeface="Trebuchet MS"/>
              </a:rPr>
              <a:t> </a:t>
            </a:r>
            <a:r>
              <a:rPr sz="800" i="1" spc="-10" dirty="0">
                <a:solidFill>
                  <a:srgbClr val="091627"/>
                </a:solidFill>
                <a:latin typeface="Trebuchet MS"/>
                <a:cs typeface="Trebuchet MS"/>
              </a:rPr>
              <a:t>Hurricane</a:t>
            </a:r>
            <a:r>
              <a:rPr sz="800" i="1" spc="-45" dirty="0">
                <a:solidFill>
                  <a:srgbClr val="091627"/>
                </a:solidFill>
                <a:latin typeface="Trebuchet MS"/>
                <a:cs typeface="Trebuchet MS"/>
              </a:rPr>
              <a:t> </a:t>
            </a:r>
            <a:r>
              <a:rPr sz="800" i="1" spc="-20" dirty="0">
                <a:solidFill>
                  <a:srgbClr val="091627"/>
                </a:solidFill>
                <a:latin typeface="Trebuchet MS"/>
                <a:cs typeface="Trebuchet MS"/>
              </a:rPr>
              <a:t>Maria</a:t>
            </a:r>
            <a:r>
              <a:rPr sz="800" i="1" spc="-15" dirty="0">
                <a:solidFill>
                  <a:srgbClr val="091627"/>
                </a:solidFill>
                <a:latin typeface="Trebuchet MS"/>
                <a:cs typeface="Trebuchet MS"/>
              </a:rPr>
              <a:t> </a:t>
            </a:r>
            <a:r>
              <a:rPr sz="800" i="1" spc="-35" dirty="0">
                <a:solidFill>
                  <a:srgbClr val="091627"/>
                </a:solidFill>
                <a:latin typeface="Trebuchet MS"/>
                <a:cs typeface="Trebuchet MS"/>
              </a:rPr>
              <a:t>in </a:t>
            </a:r>
            <a:r>
              <a:rPr sz="800" i="1" spc="-10" dirty="0">
                <a:solidFill>
                  <a:srgbClr val="091627"/>
                </a:solidFill>
                <a:latin typeface="Trebuchet MS"/>
                <a:cs typeface="Trebuchet MS"/>
              </a:rPr>
              <a:t>Puerto Rico.</a:t>
            </a:r>
            <a:r>
              <a:rPr sz="800" i="1" spc="-30" dirty="0">
                <a:solidFill>
                  <a:srgbClr val="091627"/>
                </a:solidFill>
                <a:latin typeface="Trebuchet MS"/>
                <a:cs typeface="Trebuchet MS"/>
              </a:rPr>
              <a:t> </a:t>
            </a:r>
            <a:r>
              <a:rPr sz="800" i="1" spc="-25" dirty="0">
                <a:solidFill>
                  <a:srgbClr val="091627"/>
                </a:solidFill>
                <a:latin typeface="Trebuchet MS"/>
                <a:cs typeface="Trebuchet MS"/>
              </a:rPr>
              <a:t>Credit:</a:t>
            </a:r>
            <a:r>
              <a:rPr sz="800" i="1" spc="25" dirty="0">
                <a:solidFill>
                  <a:srgbClr val="091627"/>
                </a:solidFill>
                <a:latin typeface="Trebuchet MS"/>
                <a:cs typeface="Trebuchet MS"/>
              </a:rPr>
              <a:t> </a:t>
            </a:r>
            <a:r>
              <a:rPr sz="800" i="1" spc="-20" dirty="0">
                <a:solidFill>
                  <a:srgbClr val="091627"/>
                </a:solidFill>
                <a:latin typeface="Trebuchet MS"/>
                <a:cs typeface="Trebuchet MS"/>
              </a:rPr>
              <a:t>Mario</a:t>
            </a:r>
            <a:r>
              <a:rPr sz="800" i="1" spc="-30" dirty="0">
                <a:solidFill>
                  <a:srgbClr val="091627"/>
                </a:solidFill>
                <a:latin typeface="Trebuchet MS"/>
                <a:cs typeface="Trebuchet MS"/>
              </a:rPr>
              <a:t> </a:t>
            </a:r>
            <a:r>
              <a:rPr sz="800" i="1" spc="-20" dirty="0">
                <a:solidFill>
                  <a:srgbClr val="091627"/>
                </a:solidFill>
                <a:latin typeface="Trebuchet MS"/>
                <a:cs typeface="Trebuchet MS"/>
              </a:rPr>
              <a:t>Tama,</a:t>
            </a:r>
            <a:r>
              <a:rPr sz="800" i="1" spc="-25" dirty="0">
                <a:solidFill>
                  <a:srgbClr val="091627"/>
                </a:solidFill>
                <a:latin typeface="Trebuchet MS"/>
                <a:cs typeface="Trebuchet MS"/>
              </a:rPr>
              <a:t> </a:t>
            </a:r>
            <a:r>
              <a:rPr sz="800" i="1" spc="-20" dirty="0">
                <a:solidFill>
                  <a:srgbClr val="091627"/>
                </a:solidFill>
                <a:latin typeface="Trebuchet MS"/>
                <a:cs typeface="Trebuchet MS"/>
              </a:rPr>
              <a:t>Getty</a:t>
            </a:r>
            <a:r>
              <a:rPr sz="800" i="1" spc="-10" dirty="0">
                <a:solidFill>
                  <a:srgbClr val="091627"/>
                </a:solidFill>
                <a:latin typeface="Trebuchet MS"/>
                <a:cs typeface="Trebuchet MS"/>
              </a:rPr>
              <a:t> Images.</a:t>
            </a:r>
            <a:endParaRPr sz="800">
              <a:latin typeface="Trebuchet MS"/>
              <a:cs typeface="Trebuchet MS"/>
            </a:endParaRPr>
          </a:p>
        </p:txBody>
      </p:sp>
      <p:grpSp>
        <p:nvGrpSpPr>
          <p:cNvPr id="12" name="object 10">
            <a:extLst>
              <a:ext uri="{FF2B5EF4-FFF2-40B4-BE49-F238E27FC236}">
                <a16:creationId xmlns:a16="http://schemas.microsoft.com/office/drawing/2014/main" id="{8A1CD82E-32D5-29C2-87BC-1E63A3C55944}"/>
              </a:ext>
            </a:extLst>
          </p:cNvPr>
          <p:cNvGrpSpPr/>
          <p:nvPr/>
        </p:nvGrpSpPr>
        <p:grpSpPr>
          <a:xfrm>
            <a:off x="9380854" y="209550"/>
            <a:ext cx="575373" cy="447675"/>
            <a:chOff x="9343482" y="432441"/>
            <a:chExt cx="774700" cy="719455"/>
          </a:xfrm>
        </p:grpSpPr>
        <p:sp>
          <p:nvSpPr>
            <p:cNvPr id="13" name="object 11">
              <a:extLst>
                <a:ext uri="{FF2B5EF4-FFF2-40B4-BE49-F238E27FC236}">
                  <a16:creationId xmlns:a16="http://schemas.microsoft.com/office/drawing/2014/main" id="{0D317F3C-6953-03E4-66E4-F4E8E75BD0F6}"/>
                </a:ext>
              </a:extLst>
            </p:cNvPr>
            <p:cNvSpPr/>
            <p:nvPr/>
          </p:nvSpPr>
          <p:spPr>
            <a:xfrm>
              <a:off x="9424127" y="734066"/>
              <a:ext cx="694055" cy="417830"/>
            </a:xfrm>
            <a:custGeom>
              <a:avLst/>
              <a:gdLst/>
              <a:ahLst/>
              <a:cxnLst/>
              <a:rect l="l" t="t" r="r" b="b"/>
              <a:pathLst>
                <a:path w="694054" h="417830">
                  <a:moveTo>
                    <a:pt x="334225" y="321462"/>
                  </a:moveTo>
                  <a:lnTo>
                    <a:pt x="125285" y="321462"/>
                  </a:lnTo>
                  <a:lnTo>
                    <a:pt x="125285" y="252603"/>
                  </a:lnTo>
                  <a:lnTo>
                    <a:pt x="276377" y="252603"/>
                  </a:lnTo>
                  <a:lnTo>
                    <a:pt x="276377" y="164973"/>
                  </a:lnTo>
                  <a:lnTo>
                    <a:pt x="125285" y="164973"/>
                  </a:lnTo>
                  <a:lnTo>
                    <a:pt x="125285" y="96113"/>
                  </a:lnTo>
                  <a:lnTo>
                    <a:pt x="292214" y="96113"/>
                  </a:lnTo>
                  <a:lnTo>
                    <a:pt x="236931" y="0"/>
                  </a:lnTo>
                  <a:lnTo>
                    <a:pt x="0" y="0"/>
                  </a:lnTo>
                  <a:lnTo>
                    <a:pt x="0" y="417563"/>
                  </a:lnTo>
                  <a:lnTo>
                    <a:pt x="334225" y="417563"/>
                  </a:lnTo>
                  <a:lnTo>
                    <a:pt x="334225" y="321462"/>
                  </a:lnTo>
                  <a:close/>
                </a:path>
                <a:path w="694054" h="417830">
                  <a:moveTo>
                    <a:pt x="693496" y="0"/>
                  </a:moveTo>
                  <a:lnTo>
                    <a:pt x="556793" y="0"/>
                  </a:lnTo>
                  <a:lnTo>
                    <a:pt x="485673" y="136245"/>
                  </a:lnTo>
                  <a:lnTo>
                    <a:pt x="414921" y="0"/>
                  </a:lnTo>
                  <a:lnTo>
                    <a:pt x="276377" y="0"/>
                  </a:lnTo>
                  <a:lnTo>
                    <a:pt x="422287" y="252603"/>
                  </a:lnTo>
                  <a:lnTo>
                    <a:pt x="422287" y="417563"/>
                  </a:lnTo>
                  <a:lnTo>
                    <a:pt x="547217" y="417563"/>
                  </a:lnTo>
                  <a:lnTo>
                    <a:pt x="547217" y="252603"/>
                  </a:lnTo>
                  <a:lnTo>
                    <a:pt x="693496" y="0"/>
                  </a:lnTo>
                  <a:close/>
                </a:path>
              </a:pathLst>
            </a:custGeom>
            <a:solidFill>
              <a:schemeClr val="tx1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4" name="object 12">
              <a:extLst>
                <a:ext uri="{FF2B5EF4-FFF2-40B4-BE49-F238E27FC236}">
                  <a16:creationId xmlns:a16="http://schemas.microsoft.com/office/drawing/2014/main" id="{EBFD27D5-689A-965A-04E6-59E0C8762FF2}"/>
                </a:ext>
              </a:extLst>
            </p:cNvPr>
            <p:cNvSpPr/>
            <p:nvPr/>
          </p:nvSpPr>
          <p:spPr>
            <a:xfrm>
              <a:off x="9343482" y="432441"/>
              <a:ext cx="694057" cy="301625"/>
            </a:xfrm>
            <a:custGeom>
              <a:avLst/>
              <a:gdLst/>
              <a:ahLst/>
              <a:cxnLst/>
              <a:rect l="l" t="t" r="r" b="b"/>
              <a:pathLst>
                <a:path w="826770" h="301625">
                  <a:moveTo>
                    <a:pt x="826158" y="0"/>
                  </a:moveTo>
                  <a:lnTo>
                    <a:pt x="0" y="301200"/>
                  </a:lnTo>
                  <a:lnTo>
                    <a:pt x="826158" y="155386"/>
                  </a:lnTo>
                  <a:lnTo>
                    <a:pt x="826158" y="0"/>
                  </a:lnTo>
                  <a:close/>
                </a:path>
              </a:pathLst>
            </a:custGeom>
            <a:solidFill>
              <a:srgbClr val="FFE60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7">
            <a:extLst>
              <a:ext uri="{FF2B5EF4-FFF2-40B4-BE49-F238E27FC236}">
                <a16:creationId xmlns:a16="http://schemas.microsoft.com/office/drawing/2014/main" id="{B640B5DC-79D2-5F13-4A14-A6C1C415B3F3}"/>
              </a:ext>
            </a:extLst>
          </p:cNvPr>
          <p:cNvSpPr/>
          <p:nvPr/>
        </p:nvSpPr>
        <p:spPr>
          <a:xfrm>
            <a:off x="2082800" y="180192"/>
            <a:ext cx="7326377" cy="1666361"/>
          </a:xfrm>
          <a:custGeom>
            <a:avLst/>
            <a:gdLst/>
            <a:ahLst/>
            <a:cxnLst/>
            <a:rect l="l" t="t" r="r" b="b"/>
            <a:pathLst>
              <a:path w="9304020" h="1598929">
                <a:moveTo>
                  <a:pt x="9304020" y="0"/>
                </a:moveTo>
                <a:lnTo>
                  <a:pt x="0" y="0"/>
                </a:lnTo>
                <a:lnTo>
                  <a:pt x="0" y="1598675"/>
                </a:lnTo>
                <a:lnTo>
                  <a:pt x="9304020" y="1598675"/>
                </a:lnTo>
                <a:lnTo>
                  <a:pt x="9304020" y="0"/>
                </a:lnTo>
                <a:close/>
              </a:path>
            </a:pathLst>
          </a:custGeom>
          <a:solidFill>
            <a:srgbClr val="FFE600"/>
          </a:solidFill>
        </p:spPr>
        <p:txBody>
          <a:bodyPr wrap="square" lIns="0" tIns="0" rIns="0" bIns="0" rtlCol="0"/>
          <a:lstStyle/>
          <a:p>
            <a:endParaRPr lang="en-IN" sz="4000" dirty="0"/>
          </a:p>
          <a:p>
            <a:r>
              <a:rPr lang="en-IN" sz="4000" dirty="0"/>
              <a:t>Dataset Description</a:t>
            </a:r>
            <a:endParaRPr sz="4000" dirty="0"/>
          </a:p>
        </p:txBody>
      </p:sp>
      <p:sp>
        <p:nvSpPr>
          <p:cNvPr id="3" name="object 5">
            <a:extLst>
              <a:ext uri="{FF2B5EF4-FFF2-40B4-BE49-F238E27FC236}">
                <a16:creationId xmlns:a16="http://schemas.microsoft.com/office/drawing/2014/main" id="{D3273883-F1EE-6482-E5CB-D8D85C6FADBF}"/>
              </a:ext>
            </a:extLst>
          </p:cNvPr>
          <p:cNvSpPr/>
          <p:nvPr/>
        </p:nvSpPr>
        <p:spPr>
          <a:xfrm>
            <a:off x="469900" y="180193"/>
            <a:ext cx="1600200" cy="1666361"/>
          </a:xfrm>
          <a:custGeom>
            <a:avLst/>
            <a:gdLst/>
            <a:ahLst/>
            <a:cxnLst/>
            <a:rect l="l" t="t" r="r" b="b"/>
            <a:pathLst>
              <a:path w="1600200" h="1598929">
                <a:moveTo>
                  <a:pt x="1600200" y="0"/>
                </a:moveTo>
                <a:lnTo>
                  <a:pt x="0" y="0"/>
                </a:lnTo>
                <a:lnTo>
                  <a:pt x="0" y="1598675"/>
                </a:lnTo>
                <a:lnTo>
                  <a:pt x="1600200" y="1598675"/>
                </a:lnTo>
                <a:lnTo>
                  <a:pt x="16002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r>
              <a:rPr lang="en-IN" sz="4800" dirty="0">
                <a:solidFill>
                  <a:schemeClr val="bg2"/>
                </a:solidFill>
              </a:rPr>
              <a:t> </a:t>
            </a:r>
          </a:p>
          <a:p>
            <a:r>
              <a:rPr lang="en-IN" sz="4800" b="1" dirty="0">
                <a:solidFill>
                  <a:schemeClr val="bg2"/>
                </a:solidFill>
              </a:rPr>
              <a:t>  02</a:t>
            </a:r>
            <a:endParaRPr sz="4800" b="1" dirty="0">
              <a:solidFill>
                <a:schemeClr val="bg2"/>
              </a:solidFill>
            </a:endParaRPr>
          </a:p>
        </p:txBody>
      </p:sp>
      <p:sp>
        <p:nvSpPr>
          <p:cNvPr id="4" name="object 5">
            <a:extLst>
              <a:ext uri="{FF2B5EF4-FFF2-40B4-BE49-F238E27FC236}">
                <a16:creationId xmlns:a16="http://schemas.microsoft.com/office/drawing/2014/main" id="{DAB02B95-C5CB-5EE3-783E-470461941AB8}"/>
              </a:ext>
            </a:extLst>
          </p:cNvPr>
          <p:cNvSpPr/>
          <p:nvPr/>
        </p:nvSpPr>
        <p:spPr>
          <a:xfrm>
            <a:off x="469900" y="2181225"/>
            <a:ext cx="8939278" cy="76200"/>
          </a:xfrm>
          <a:custGeom>
            <a:avLst/>
            <a:gdLst/>
            <a:ahLst/>
            <a:cxnLst/>
            <a:rect l="l" t="t" r="r" b="b"/>
            <a:pathLst>
              <a:path w="10974705">
                <a:moveTo>
                  <a:pt x="0" y="0"/>
                </a:moveTo>
                <a:lnTo>
                  <a:pt x="10974323" y="0"/>
                </a:lnTo>
              </a:path>
            </a:pathLst>
          </a:custGeom>
          <a:ln w="19812">
            <a:solidFill>
              <a:srgbClr val="FFE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10">
            <a:extLst>
              <a:ext uri="{FF2B5EF4-FFF2-40B4-BE49-F238E27FC236}">
                <a16:creationId xmlns:a16="http://schemas.microsoft.com/office/drawing/2014/main" id="{FFB07856-C42A-7141-0264-34D8509DA6F0}"/>
              </a:ext>
            </a:extLst>
          </p:cNvPr>
          <p:cNvGrpSpPr/>
          <p:nvPr/>
        </p:nvGrpSpPr>
        <p:grpSpPr>
          <a:xfrm>
            <a:off x="9613900" y="276225"/>
            <a:ext cx="842646" cy="447675"/>
            <a:chOff x="9343482" y="432441"/>
            <a:chExt cx="774700" cy="719455"/>
          </a:xfrm>
        </p:grpSpPr>
        <p:sp>
          <p:nvSpPr>
            <p:cNvPr id="6" name="object 11">
              <a:extLst>
                <a:ext uri="{FF2B5EF4-FFF2-40B4-BE49-F238E27FC236}">
                  <a16:creationId xmlns:a16="http://schemas.microsoft.com/office/drawing/2014/main" id="{DE957DF3-A29D-9025-3055-B4A9D70A19D4}"/>
                </a:ext>
              </a:extLst>
            </p:cNvPr>
            <p:cNvSpPr/>
            <p:nvPr/>
          </p:nvSpPr>
          <p:spPr>
            <a:xfrm>
              <a:off x="9424127" y="734066"/>
              <a:ext cx="694055" cy="417830"/>
            </a:xfrm>
            <a:custGeom>
              <a:avLst/>
              <a:gdLst/>
              <a:ahLst/>
              <a:cxnLst/>
              <a:rect l="l" t="t" r="r" b="b"/>
              <a:pathLst>
                <a:path w="694054" h="417830">
                  <a:moveTo>
                    <a:pt x="334225" y="321462"/>
                  </a:moveTo>
                  <a:lnTo>
                    <a:pt x="125285" y="321462"/>
                  </a:lnTo>
                  <a:lnTo>
                    <a:pt x="125285" y="252603"/>
                  </a:lnTo>
                  <a:lnTo>
                    <a:pt x="276377" y="252603"/>
                  </a:lnTo>
                  <a:lnTo>
                    <a:pt x="276377" y="164973"/>
                  </a:lnTo>
                  <a:lnTo>
                    <a:pt x="125285" y="164973"/>
                  </a:lnTo>
                  <a:lnTo>
                    <a:pt x="125285" y="96113"/>
                  </a:lnTo>
                  <a:lnTo>
                    <a:pt x="292214" y="96113"/>
                  </a:lnTo>
                  <a:lnTo>
                    <a:pt x="236931" y="0"/>
                  </a:lnTo>
                  <a:lnTo>
                    <a:pt x="0" y="0"/>
                  </a:lnTo>
                  <a:lnTo>
                    <a:pt x="0" y="417563"/>
                  </a:lnTo>
                  <a:lnTo>
                    <a:pt x="334225" y="417563"/>
                  </a:lnTo>
                  <a:lnTo>
                    <a:pt x="334225" y="321462"/>
                  </a:lnTo>
                  <a:close/>
                </a:path>
                <a:path w="694054" h="417830">
                  <a:moveTo>
                    <a:pt x="693496" y="0"/>
                  </a:moveTo>
                  <a:lnTo>
                    <a:pt x="556793" y="0"/>
                  </a:lnTo>
                  <a:lnTo>
                    <a:pt x="485673" y="136245"/>
                  </a:lnTo>
                  <a:lnTo>
                    <a:pt x="414921" y="0"/>
                  </a:lnTo>
                  <a:lnTo>
                    <a:pt x="276377" y="0"/>
                  </a:lnTo>
                  <a:lnTo>
                    <a:pt x="422287" y="252603"/>
                  </a:lnTo>
                  <a:lnTo>
                    <a:pt x="422287" y="417563"/>
                  </a:lnTo>
                  <a:lnTo>
                    <a:pt x="547217" y="417563"/>
                  </a:lnTo>
                  <a:lnTo>
                    <a:pt x="547217" y="252603"/>
                  </a:lnTo>
                  <a:lnTo>
                    <a:pt x="693496" y="0"/>
                  </a:lnTo>
                  <a:close/>
                </a:path>
              </a:pathLst>
            </a:custGeom>
            <a:solidFill>
              <a:schemeClr val="tx1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7" name="object 12">
              <a:extLst>
                <a:ext uri="{FF2B5EF4-FFF2-40B4-BE49-F238E27FC236}">
                  <a16:creationId xmlns:a16="http://schemas.microsoft.com/office/drawing/2014/main" id="{D9A6EEEA-401B-9541-81F5-4A38E0CD86C0}"/>
                </a:ext>
              </a:extLst>
            </p:cNvPr>
            <p:cNvSpPr/>
            <p:nvPr/>
          </p:nvSpPr>
          <p:spPr>
            <a:xfrm>
              <a:off x="9343482" y="432441"/>
              <a:ext cx="694057" cy="301625"/>
            </a:xfrm>
            <a:custGeom>
              <a:avLst/>
              <a:gdLst/>
              <a:ahLst/>
              <a:cxnLst/>
              <a:rect l="l" t="t" r="r" b="b"/>
              <a:pathLst>
                <a:path w="826770" h="301625">
                  <a:moveTo>
                    <a:pt x="826158" y="0"/>
                  </a:moveTo>
                  <a:lnTo>
                    <a:pt x="0" y="301200"/>
                  </a:lnTo>
                  <a:lnTo>
                    <a:pt x="826158" y="155386"/>
                  </a:lnTo>
                  <a:lnTo>
                    <a:pt x="826158" y="0"/>
                  </a:lnTo>
                  <a:close/>
                </a:path>
              </a:pathLst>
            </a:custGeom>
            <a:solidFill>
              <a:srgbClr val="FFE60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144A06C7-0525-0EAC-9C6F-D62EB5368E9F}"/>
              </a:ext>
            </a:extLst>
          </p:cNvPr>
          <p:cNvSpPr txBox="1"/>
          <p:nvPr/>
        </p:nvSpPr>
        <p:spPr>
          <a:xfrm>
            <a:off x="1270000" y="3171825"/>
            <a:ext cx="6819900" cy="4955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800" b="1" dirty="0">
                <a:solidFill>
                  <a:srgbClr val="2D2D38"/>
                </a:solidFill>
                <a:latin typeface="Carlito"/>
                <a:cs typeface="Carlito"/>
              </a:rPr>
              <a:t>The dataset contain 10719 images of pre event and post event images.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800" b="1" dirty="0">
                <a:solidFill>
                  <a:srgbClr val="2D2D38"/>
                </a:solidFill>
                <a:latin typeface="Carlito"/>
                <a:cs typeface="Carlito"/>
              </a:rPr>
              <a:t>For our project purpose </a:t>
            </a:r>
            <a:r>
              <a:rPr lang="en-US" b="1" dirty="0">
                <a:solidFill>
                  <a:srgbClr val="2D2D38"/>
                </a:solidFill>
                <a:latin typeface="Carlito"/>
                <a:cs typeface="Carlito"/>
              </a:rPr>
              <a:t>We</a:t>
            </a:r>
            <a:r>
              <a:rPr lang="en-US" sz="1800" b="1" spc="-40" dirty="0">
                <a:solidFill>
                  <a:srgbClr val="2D2D38"/>
                </a:solidFill>
                <a:latin typeface="Carlito"/>
                <a:cs typeface="Carlito"/>
              </a:rPr>
              <a:t> </a:t>
            </a:r>
            <a:r>
              <a:rPr lang="en-US" sz="1800" b="1" dirty="0">
                <a:solidFill>
                  <a:srgbClr val="2D2D38"/>
                </a:solidFill>
                <a:latin typeface="Carlito"/>
                <a:cs typeface="Carlito"/>
              </a:rPr>
              <a:t>includes</a:t>
            </a:r>
            <a:r>
              <a:rPr lang="en-US" sz="1800" b="1" spc="-35" dirty="0">
                <a:solidFill>
                  <a:srgbClr val="2D2D38"/>
                </a:solidFill>
                <a:latin typeface="Carlito"/>
                <a:cs typeface="Carlito"/>
              </a:rPr>
              <a:t> </a:t>
            </a:r>
            <a:r>
              <a:rPr lang="en-US" b="1" spc="-35" dirty="0">
                <a:solidFill>
                  <a:srgbClr val="2D2D38"/>
                </a:solidFill>
                <a:latin typeface="Carlito"/>
                <a:cs typeface="Carlito"/>
              </a:rPr>
              <a:t>250</a:t>
            </a:r>
            <a:r>
              <a:rPr lang="en-US" sz="1800" b="1" spc="-40" dirty="0">
                <a:solidFill>
                  <a:srgbClr val="2D2D38"/>
                </a:solidFill>
                <a:latin typeface="Carlito"/>
                <a:cs typeface="Carlito"/>
              </a:rPr>
              <a:t> </a:t>
            </a:r>
            <a:r>
              <a:rPr lang="en-US" sz="1800" b="1" dirty="0">
                <a:solidFill>
                  <a:srgbClr val="2D2D38"/>
                </a:solidFill>
                <a:latin typeface="Carlito"/>
                <a:cs typeface="Carlito"/>
              </a:rPr>
              <a:t>images.</a:t>
            </a:r>
            <a:r>
              <a:rPr lang="en-US" sz="1800" b="1" spc="-50" dirty="0">
                <a:solidFill>
                  <a:srgbClr val="2D2D38"/>
                </a:solidFill>
                <a:latin typeface="Carlito"/>
                <a:cs typeface="Carlito"/>
              </a:rPr>
              <a:t> </a:t>
            </a:r>
            <a:r>
              <a:rPr lang="en-US" sz="1800" b="1" dirty="0">
                <a:solidFill>
                  <a:srgbClr val="2D2D38"/>
                </a:solidFill>
                <a:latin typeface="Carlito"/>
                <a:cs typeface="Carlito"/>
              </a:rPr>
              <a:t>The</a:t>
            </a:r>
            <a:r>
              <a:rPr lang="en-US" sz="1800" b="1" spc="-35" dirty="0">
                <a:solidFill>
                  <a:srgbClr val="2D2D38"/>
                </a:solidFill>
                <a:latin typeface="Carlito"/>
                <a:cs typeface="Carlito"/>
              </a:rPr>
              <a:t> </a:t>
            </a:r>
            <a:r>
              <a:rPr lang="en-US" sz="1800" b="1" dirty="0">
                <a:solidFill>
                  <a:srgbClr val="2D2D38"/>
                </a:solidFill>
                <a:latin typeface="Carlito"/>
                <a:cs typeface="Carlito"/>
              </a:rPr>
              <a:t>original</a:t>
            </a:r>
            <a:r>
              <a:rPr lang="en-US" sz="1800" b="1" spc="-40" dirty="0">
                <a:solidFill>
                  <a:srgbClr val="2D2D38"/>
                </a:solidFill>
                <a:latin typeface="Carlito"/>
                <a:cs typeface="Carlito"/>
              </a:rPr>
              <a:t> </a:t>
            </a:r>
            <a:r>
              <a:rPr lang="en-US" sz="1800" b="1" dirty="0">
                <a:solidFill>
                  <a:srgbClr val="2D2D38"/>
                </a:solidFill>
                <a:latin typeface="Carlito"/>
                <a:cs typeface="Carlito"/>
              </a:rPr>
              <a:t>resolution</a:t>
            </a:r>
            <a:r>
              <a:rPr lang="en-US" sz="1800" b="1" spc="-35" dirty="0">
                <a:solidFill>
                  <a:srgbClr val="2D2D38"/>
                </a:solidFill>
                <a:latin typeface="Carlito"/>
                <a:cs typeface="Carlito"/>
              </a:rPr>
              <a:t> </a:t>
            </a:r>
            <a:r>
              <a:rPr lang="en-US" sz="1800" b="1" dirty="0">
                <a:solidFill>
                  <a:srgbClr val="2D2D38"/>
                </a:solidFill>
                <a:latin typeface="Carlito"/>
                <a:cs typeface="Carlito"/>
              </a:rPr>
              <a:t>of</a:t>
            </a:r>
            <a:r>
              <a:rPr lang="en-US" sz="1800" b="1" spc="-50" dirty="0">
                <a:solidFill>
                  <a:srgbClr val="2D2D38"/>
                </a:solidFill>
                <a:latin typeface="Carlito"/>
                <a:cs typeface="Carlito"/>
              </a:rPr>
              <a:t> </a:t>
            </a:r>
            <a:r>
              <a:rPr lang="en-US" sz="1800" b="1" dirty="0">
                <a:solidFill>
                  <a:srgbClr val="2D2D38"/>
                </a:solidFill>
                <a:latin typeface="Carlito"/>
                <a:cs typeface="Carlito"/>
              </a:rPr>
              <a:t>each</a:t>
            </a:r>
            <a:r>
              <a:rPr lang="en-US" sz="1800" b="1" spc="-40" dirty="0">
                <a:solidFill>
                  <a:srgbClr val="2D2D38"/>
                </a:solidFill>
                <a:latin typeface="Carlito"/>
                <a:cs typeface="Carlito"/>
              </a:rPr>
              <a:t> </a:t>
            </a:r>
            <a:r>
              <a:rPr lang="en-US" sz="1800" b="1" dirty="0">
                <a:solidFill>
                  <a:srgbClr val="2D2D38"/>
                </a:solidFill>
                <a:latin typeface="Carlito"/>
                <a:cs typeface="Carlito"/>
              </a:rPr>
              <a:t>image</a:t>
            </a:r>
            <a:r>
              <a:rPr lang="en-US" sz="1800" b="1" spc="-40" dirty="0">
                <a:solidFill>
                  <a:srgbClr val="2D2D38"/>
                </a:solidFill>
                <a:latin typeface="Carlito"/>
                <a:cs typeface="Carlito"/>
              </a:rPr>
              <a:t> </a:t>
            </a:r>
            <a:r>
              <a:rPr lang="en-US" sz="1800" b="1" dirty="0">
                <a:solidFill>
                  <a:srgbClr val="2D2D38"/>
                </a:solidFill>
                <a:latin typeface="Carlito"/>
                <a:cs typeface="Carlito"/>
              </a:rPr>
              <a:t>is</a:t>
            </a:r>
            <a:r>
              <a:rPr lang="en-US" sz="1800" b="1" spc="-30" dirty="0">
                <a:solidFill>
                  <a:srgbClr val="2D2D38"/>
                </a:solidFill>
                <a:latin typeface="Carlito"/>
                <a:cs typeface="Carlito"/>
              </a:rPr>
              <a:t> </a:t>
            </a:r>
            <a:r>
              <a:rPr lang="en-US" b="1" spc="-30" dirty="0">
                <a:solidFill>
                  <a:srgbClr val="2D2D38"/>
                </a:solidFill>
                <a:latin typeface="Carlito"/>
                <a:cs typeface="Carlito"/>
              </a:rPr>
              <a:t>512</a:t>
            </a:r>
            <a:r>
              <a:rPr lang="en-US" sz="1800" b="1" dirty="0">
                <a:solidFill>
                  <a:srgbClr val="2D2D38"/>
                </a:solidFill>
                <a:latin typeface="Carlito"/>
                <a:cs typeface="Carlito"/>
              </a:rPr>
              <a:t>×512</a:t>
            </a:r>
            <a:r>
              <a:rPr lang="en-US" sz="1800" b="1" spc="-75" dirty="0">
                <a:solidFill>
                  <a:srgbClr val="2D2D38"/>
                </a:solidFill>
                <a:latin typeface="Carlito"/>
                <a:cs typeface="Carlito"/>
              </a:rPr>
              <a:t> </a:t>
            </a:r>
            <a:r>
              <a:rPr lang="en-US" sz="1800" b="1" spc="-10" dirty="0">
                <a:solidFill>
                  <a:srgbClr val="2D2D38"/>
                </a:solidFill>
                <a:latin typeface="Carlito"/>
                <a:cs typeface="Carlito"/>
              </a:rPr>
              <a:t>pixels</a:t>
            </a:r>
            <a:r>
              <a:rPr lang="en-US" sz="1800" spc="-10" dirty="0">
                <a:solidFill>
                  <a:srgbClr val="2D2D38"/>
                </a:solidFill>
                <a:latin typeface="Carlito"/>
                <a:cs typeface="Carlito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800" b="1" dirty="0">
                <a:solidFill>
                  <a:srgbClr val="2D2D38"/>
                </a:solidFill>
                <a:latin typeface="Carlito"/>
                <a:cs typeface="Carlito"/>
              </a:rPr>
              <a:t>Dataset</a:t>
            </a:r>
            <a:r>
              <a:rPr lang="en-US" sz="1800" b="1" spc="-65" dirty="0">
                <a:solidFill>
                  <a:srgbClr val="2D2D38"/>
                </a:solidFill>
                <a:latin typeface="Carlito"/>
                <a:cs typeface="Carlito"/>
              </a:rPr>
              <a:t> </a:t>
            </a:r>
            <a:r>
              <a:rPr lang="en-US" sz="1800" b="1" spc="-10" dirty="0">
                <a:solidFill>
                  <a:srgbClr val="2D2D38"/>
                </a:solidFill>
                <a:latin typeface="Carlito"/>
                <a:cs typeface="Carlito"/>
              </a:rPr>
              <a:t>contain pre event images of the </a:t>
            </a:r>
            <a:r>
              <a:rPr lang="en-IN" sz="1600" b="1" dirty="0">
                <a:solidFill>
                  <a:srgbClr val="091627"/>
                </a:solidFill>
                <a:latin typeface="Trebuchet MS"/>
                <a:cs typeface="Trebuchet MS"/>
              </a:rPr>
              <a:t>hurricane</a:t>
            </a:r>
            <a:r>
              <a:rPr lang="en-IN" sz="1600" b="1" spc="-45" dirty="0">
                <a:solidFill>
                  <a:srgbClr val="091627"/>
                </a:solidFill>
                <a:latin typeface="Trebuchet MS"/>
                <a:cs typeface="Trebuchet MS"/>
              </a:rPr>
              <a:t> </a:t>
            </a:r>
            <a:r>
              <a:rPr lang="en-IN" sz="1600" b="1" dirty="0">
                <a:solidFill>
                  <a:srgbClr val="091627"/>
                </a:solidFill>
                <a:latin typeface="Trebuchet MS"/>
                <a:cs typeface="Trebuchet MS"/>
              </a:rPr>
              <a:t>Maria</a:t>
            </a:r>
            <a:r>
              <a:rPr lang="en-IN" sz="1600" b="1" spc="20" dirty="0">
                <a:solidFill>
                  <a:srgbClr val="091627"/>
                </a:solidFill>
                <a:latin typeface="Trebuchet MS"/>
                <a:cs typeface="Trebuchet MS"/>
              </a:rPr>
              <a:t> and Post event images.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b="1" dirty="0">
                <a:latin typeface="Carlito"/>
                <a:cs typeface="Carlito"/>
              </a:rPr>
              <a:t>Using LabelMe software we manually annotate the post event images into four  classes </a:t>
            </a:r>
            <a:r>
              <a:rPr lang="en-US" sz="1600" dirty="0">
                <a:latin typeface="Carlito"/>
                <a:cs typeface="Carlito"/>
              </a:rPr>
              <a:t>. </a:t>
            </a:r>
          </a:p>
          <a:p>
            <a:pPr marL="342900" indent="-342900">
              <a:buFont typeface="+mj-lt"/>
              <a:buAutoNum type="arabicParenR"/>
            </a:pPr>
            <a:r>
              <a:rPr lang="en-US" sz="1600" dirty="0">
                <a:latin typeface="Carlito"/>
                <a:cs typeface="Carlito"/>
              </a:rPr>
              <a:t>Undamaged residential building</a:t>
            </a:r>
          </a:p>
          <a:p>
            <a:pPr marL="342900" indent="-342900">
              <a:buFont typeface="+mj-lt"/>
              <a:buAutoNum type="arabicParenR"/>
            </a:pPr>
            <a:r>
              <a:rPr lang="en-US" sz="1600" dirty="0">
                <a:latin typeface="Carlito"/>
                <a:cs typeface="Carlito"/>
              </a:rPr>
              <a:t>Damaged residential building</a:t>
            </a:r>
          </a:p>
          <a:p>
            <a:pPr marL="342900" indent="-342900">
              <a:buFont typeface="+mj-lt"/>
              <a:buAutoNum type="arabicParenR"/>
            </a:pPr>
            <a:r>
              <a:rPr lang="en-US" sz="1600" dirty="0">
                <a:latin typeface="Carlito"/>
                <a:cs typeface="Carlito"/>
              </a:rPr>
              <a:t>Undamaged commercial building</a:t>
            </a:r>
          </a:p>
          <a:p>
            <a:pPr marL="342900" indent="-342900">
              <a:buFont typeface="+mj-lt"/>
              <a:buAutoNum type="arabicParenR"/>
            </a:pPr>
            <a:r>
              <a:rPr lang="en-US" sz="1600" dirty="0">
                <a:latin typeface="Carlito"/>
                <a:cs typeface="Carlito"/>
              </a:rPr>
              <a:t>Damaged commercial building</a:t>
            </a:r>
          </a:p>
          <a:p>
            <a:endParaRPr lang="en-US" sz="1600" dirty="0">
              <a:latin typeface="Carlito"/>
              <a:cs typeface="Carlito"/>
            </a:endParaRPr>
          </a:p>
          <a:p>
            <a:pPr marL="342900" indent="-342900">
              <a:buFont typeface="+mj-lt"/>
              <a:buAutoNum type="arabicParenR"/>
            </a:pPr>
            <a:endParaRPr lang="en-US" sz="1600" dirty="0">
              <a:latin typeface="Carlito"/>
              <a:cs typeface="Carlito"/>
            </a:endParaRPr>
          </a:p>
          <a:p>
            <a:pPr marL="342900" indent="-342900">
              <a:buFont typeface="+mj-lt"/>
              <a:buAutoNum type="arabicParenR"/>
            </a:pPr>
            <a:endParaRPr lang="en-US" sz="1600" dirty="0">
              <a:latin typeface="Carlito"/>
              <a:cs typeface="Carlito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sz="1600" dirty="0">
              <a:latin typeface="Carlito"/>
              <a:cs typeface="Carlito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600" dirty="0">
              <a:latin typeface="Carlito"/>
              <a:cs typeface="Carlito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600" dirty="0">
              <a:latin typeface="Carlito"/>
              <a:cs typeface="Carlito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911433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0692383" cy="263042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3FBE39E-CB24-25BF-8BE2-0C7EFE1915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5300" y="2737862"/>
            <a:ext cx="5852172" cy="4389129"/>
          </a:xfrm>
          <a:prstGeom prst="rect">
            <a:avLst/>
          </a:prstGeom>
        </p:spPr>
      </p:pic>
      <p:grpSp>
        <p:nvGrpSpPr>
          <p:cNvPr id="13" name="object 10">
            <a:extLst>
              <a:ext uri="{FF2B5EF4-FFF2-40B4-BE49-F238E27FC236}">
                <a16:creationId xmlns:a16="http://schemas.microsoft.com/office/drawing/2014/main" id="{909F3554-0AE5-AD0B-9F3B-16F745B333AA}"/>
              </a:ext>
            </a:extLst>
          </p:cNvPr>
          <p:cNvGrpSpPr/>
          <p:nvPr/>
        </p:nvGrpSpPr>
        <p:grpSpPr>
          <a:xfrm>
            <a:off x="9380854" y="209550"/>
            <a:ext cx="575373" cy="447675"/>
            <a:chOff x="9343482" y="432441"/>
            <a:chExt cx="774700" cy="719455"/>
          </a:xfrm>
        </p:grpSpPr>
        <p:sp>
          <p:nvSpPr>
            <p:cNvPr id="14" name="object 11">
              <a:extLst>
                <a:ext uri="{FF2B5EF4-FFF2-40B4-BE49-F238E27FC236}">
                  <a16:creationId xmlns:a16="http://schemas.microsoft.com/office/drawing/2014/main" id="{6BE8132D-0399-A11D-3488-FDC37116876B}"/>
                </a:ext>
              </a:extLst>
            </p:cNvPr>
            <p:cNvSpPr/>
            <p:nvPr/>
          </p:nvSpPr>
          <p:spPr>
            <a:xfrm>
              <a:off x="9424127" y="734066"/>
              <a:ext cx="694055" cy="417830"/>
            </a:xfrm>
            <a:custGeom>
              <a:avLst/>
              <a:gdLst/>
              <a:ahLst/>
              <a:cxnLst/>
              <a:rect l="l" t="t" r="r" b="b"/>
              <a:pathLst>
                <a:path w="694054" h="417830">
                  <a:moveTo>
                    <a:pt x="334225" y="321462"/>
                  </a:moveTo>
                  <a:lnTo>
                    <a:pt x="125285" y="321462"/>
                  </a:lnTo>
                  <a:lnTo>
                    <a:pt x="125285" y="252603"/>
                  </a:lnTo>
                  <a:lnTo>
                    <a:pt x="276377" y="252603"/>
                  </a:lnTo>
                  <a:lnTo>
                    <a:pt x="276377" y="164973"/>
                  </a:lnTo>
                  <a:lnTo>
                    <a:pt x="125285" y="164973"/>
                  </a:lnTo>
                  <a:lnTo>
                    <a:pt x="125285" y="96113"/>
                  </a:lnTo>
                  <a:lnTo>
                    <a:pt x="292214" y="96113"/>
                  </a:lnTo>
                  <a:lnTo>
                    <a:pt x="236931" y="0"/>
                  </a:lnTo>
                  <a:lnTo>
                    <a:pt x="0" y="0"/>
                  </a:lnTo>
                  <a:lnTo>
                    <a:pt x="0" y="417563"/>
                  </a:lnTo>
                  <a:lnTo>
                    <a:pt x="334225" y="417563"/>
                  </a:lnTo>
                  <a:lnTo>
                    <a:pt x="334225" y="321462"/>
                  </a:lnTo>
                  <a:close/>
                </a:path>
                <a:path w="694054" h="417830">
                  <a:moveTo>
                    <a:pt x="693496" y="0"/>
                  </a:moveTo>
                  <a:lnTo>
                    <a:pt x="556793" y="0"/>
                  </a:lnTo>
                  <a:lnTo>
                    <a:pt x="485673" y="136245"/>
                  </a:lnTo>
                  <a:lnTo>
                    <a:pt x="414921" y="0"/>
                  </a:lnTo>
                  <a:lnTo>
                    <a:pt x="276377" y="0"/>
                  </a:lnTo>
                  <a:lnTo>
                    <a:pt x="422287" y="252603"/>
                  </a:lnTo>
                  <a:lnTo>
                    <a:pt x="422287" y="417563"/>
                  </a:lnTo>
                  <a:lnTo>
                    <a:pt x="547217" y="417563"/>
                  </a:lnTo>
                  <a:lnTo>
                    <a:pt x="547217" y="252603"/>
                  </a:lnTo>
                  <a:lnTo>
                    <a:pt x="693496" y="0"/>
                  </a:lnTo>
                  <a:close/>
                </a:path>
              </a:pathLst>
            </a:custGeom>
            <a:solidFill>
              <a:schemeClr val="tx1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5" name="object 12">
              <a:extLst>
                <a:ext uri="{FF2B5EF4-FFF2-40B4-BE49-F238E27FC236}">
                  <a16:creationId xmlns:a16="http://schemas.microsoft.com/office/drawing/2014/main" id="{FE2A8BB5-0794-F9C7-B946-2EF7959FC4C0}"/>
                </a:ext>
              </a:extLst>
            </p:cNvPr>
            <p:cNvSpPr/>
            <p:nvPr/>
          </p:nvSpPr>
          <p:spPr>
            <a:xfrm>
              <a:off x="9343482" y="432441"/>
              <a:ext cx="694057" cy="301625"/>
            </a:xfrm>
            <a:custGeom>
              <a:avLst/>
              <a:gdLst/>
              <a:ahLst/>
              <a:cxnLst/>
              <a:rect l="l" t="t" r="r" b="b"/>
              <a:pathLst>
                <a:path w="826770" h="301625">
                  <a:moveTo>
                    <a:pt x="826158" y="0"/>
                  </a:moveTo>
                  <a:lnTo>
                    <a:pt x="0" y="301200"/>
                  </a:lnTo>
                  <a:lnTo>
                    <a:pt x="826158" y="155386"/>
                  </a:lnTo>
                  <a:lnTo>
                    <a:pt x="826158" y="0"/>
                  </a:lnTo>
                  <a:close/>
                </a:path>
              </a:pathLst>
            </a:custGeom>
            <a:solidFill>
              <a:srgbClr val="FFE60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object 10">
            <a:extLst>
              <a:ext uri="{FF2B5EF4-FFF2-40B4-BE49-F238E27FC236}">
                <a16:creationId xmlns:a16="http://schemas.microsoft.com/office/drawing/2014/main" id="{B84F32DF-E828-8896-1CF9-B69E5A138A38}"/>
              </a:ext>
            </a:extLst>
          </p:cNvPr>
          <p:cNvGrpSpPr/>
          <p:nvPr/>
        </p:nvGrpSpPr>
        <p:grpSpPr>
          <a:xfrm>
            <a:off x="9380854" y="209550"/>
            <a:ext cx="842646" cy="447675"/>
            <a:chOff x="9343482" y="432441"/>
            <a:chExt cx="774700" cy="719455"/>
          </a:xfrm>
        </p:grpSpPr>
        <p:sp>
          <p:nvSpPr>
            <p:cNvPr id="5" name="object 11">
              <a:extLst>
                <a:ext uri="{FF2B5EF4-FFF2-40B4-BE49-F238E27FC236}">
                  <a16:creationId xmlns:a16="http://schemas.microsoft.com/office/drawing/2014/main" id="{06610AFD-3F3A-97A7-2726-CFD812103643}"/>
                </a:ext>
              </a:extLst>
            </p:cNvPr>
            <p:cNvSpPr/>
            <p:nvPr/>
          </p:nvSpPr>
          <p:spPr>
            <a:xfrm>
              <a:off x="9424127" y="734066"/>
              <a:ext cx="694055" cy="417830"/>
            </a:xfrm>
            <a:custGeom>
              <a:avLst/>
              <a:gdLst/>
              <a:ahLst/>
              <a:cxnLst/>
              <a:rect l="l" t="t" r="r" b="b"/>
              <a:pathLst>
                <a:path w="694054" h="417830">
                  <a:moveTo>
                    <a:pt x="334225" y="321462"/>
                  </a:moveTo>
                  <a:lnTo>
                    <a:pt x="125285" y="321462"/>
                  </a:lnTo>
                  <a:lnTo>
                    <a:pt x="125285" y="252603"/>
                  </a:lnTo>
                  <a:lnTo>
                    <a:pt x="276377" y="252603"/>
                  </a:lnTo>
                  <a:lnTo>
                    <a:pt x="276377" y="164973"/>
                  </a:lnTo>
                  <a:lnTo>
                    <a:pt x="125285" y="164973"/>
                  </a:lnTo>
                  <a:lnTo>
                    <a:pt x="125285" y="96113"/>
                  </a:lnTo>
                  <a:lnTo>
                    <a:pt x="292214" y="96113"/>
                  </a:lnTo>
                  <a:lnTo>
                    <a:pt x="236931" y="0"/>
                  </a:lnTo>
                  <a:lnTo>
                    <a:pt x="0" y="0"/>
                  </a:lnTo>
                  <a:lnTo>
                    <a:pt x="0" y="417563"/>
                  </a:lnTo>
                  <a:lnTo>
                    <a:pt x="334225" y="417563"/>
                  </a:lnTo>
                  <a:lnTo>
                    <a:pt x="334225" y="321462"/>
                  </a:lnTo>
                  <a:close/>
                </a:path>
                <a:path w="694054" h="417830">
                  <a:moveTo>
                    <a:pt x="693496" y="0"/>
                  </a:moveTo>
                  <a:lnTo>
                    <a:pt x="556793" y="0"/>
                  </a:lnTo>
                  <a:lnTo>
                    <a:pt x="485673" y="136245"/>
                  </a:lnTo>
                  <a:lnTo>
                    <a:pt x="414921" y="0"/>
                  </a:lnTo>
                  <a:lnTo>
                    <a:pt x="276377" y="0"/>
                  </a:lnTo>
                  <a:lnTo>
                    <a:pt x="422287" y="252603"/>
                  </a:lnTo>
                  <a:lnTo>
                    <a:pt x="422287" y="417563"/>
                  </a:lnTo>
                  <a:lnTo>
                    <a:pt x="547217" y="417563"/>
                  </a:lnTo>
                  <a:lnTo>
                    <a:pt x="547217" y="252603"/>
                  </a:lnTo>
                  <a:lnTo>
                    <a:pt x="693496" y="0"/>
                  </a:lnTo>
                  <a:close/>
                </a:path>
              </a:pathLst>
            </a:custGeom>
            <a:solidFill>
              <a:schemeClr val="tx1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6" name="object 12">
              <a:extLst>
                <a:ext uri="{FF2B5EF4-FFF2-40B4-BE49-F238E27FC236}">
                  <a16:creationId xmlns:a16="http://schemas.microsoft.com/office/drawing/2014/main" id="{D2E0ABA6-ADCD-0A12-85A6-6BCF27FABE0E}"/>
                </a:ext>
              </a:extLst>
            </p:cNvPr>
            <p:cNvSpPr/>
            <p:nvPr/>
          </p:nvSpPr>
          <p:spPr>
            <a:xfrm>
              <a:off x="9343482" y="432441"/>
              <a:ext cx="694057" cy="301625"/>
            </a:xfrm>
            <a:custGeom>
              <a:avLst/>
              <a:gdLst/>
              <a:ahLst/>
              <a:cxnLst/>
              <a:rect l="l" t="t" r="r" b="b"/>
              <a:pathLst>
                <a:path w="826770" h="301625">
                  <a:moveTo>
                    <a:pt x="826158" y="0"/>
                  </a:moveTo>
                  <a:lnTo>
                    <a:pt x="0" y="301200"/>
                  </a:lnTo>
                  <a:lnTo>
                    <a:pt x="826158" y="155386"/>
                  </a:lnTo>
                  <a:lnTo>
                    <a:pt x="826158" y="0"/>
                  </a:lnTo>
                  <a:close/>
                </a:path>
              </a:pathLst>
            </a:custGeom>
            <a:solidFill>
              <a:srgbClr val="FFE60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7" name="object 7">
            <a:extLst>
              <a:ext uri="{FF2B5EF4-FFF2-40B4-BE49-F238E27FC236}">
                <a16:creationId xmlns:a16="http://schemas.microsoft.com/office/drawing/2014/main" id="{C576A2ED-18A7-A365-3D2C-F13A68AFDAA1}"/>
              </a:ext>
            </a:extLst>
          </p:cNvPr>
          <p:cNvSpPr/>
          <p:nvPr/>
        </p:nvSpPr>
        <p:spPr>
          <a:xfrm>
            <a:off x="0" y="0"/>
            <a:ext cx="9293138" cy="7562850"/>
          </a:xfrm>
          <a:custGeom>
            <a:avLst/>
            <a:gdLst/>
            <a:ahLst/>
            <a:cxnLst/>
            <a:rect l="l" t="t" r="r" b="b"/>
            <a:pathLst>
              <a:path w="9304020" h="1598929">
                <a:moveTo>
                  <a:pt x="9304020" y="0"/>
                </a:moveTo>
                <a:lnTo>
                  <a:pt x="0" y="0"/>
                </a:lnTo>
                <a:lnTo>
                  <a:pt x="0" y="1598675"/>
                </a:lnTo>
                <a:lnTo>
                  <a:pt x="9304020" y="1598675"/>
                </a:lnTo>
                <a:lnTo>
                  <a:pt x="9304020" y="0"/>
                </a:lnTo>
                <a:close/>
              </a:path>
            </a:pathLst>
          </a:custGeom>
          <a:solidFill>
            <a:srgbClr val="FFE600"/>
          </a:solidFill>
        </p:spPr>
        <p:txBody>
          <a:bodyPr wrap="square" lIns="0" tIns="0" rIns="0" bIns="0" rtlCol="0"/>
          <a:lstStyle/>
          <a:p>
            <a:endParaRPr lang="en-IN" sz="4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DB6E17B-40A9-250B-3A3E-6977FCB78D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00" y="397234"/>
            <a:ext cx="7391400" cy="490819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B769BA8-74D0-BD56-B6D2-D0993414C52C}"/>
              </a:ext>
            </a:extLst>
          </p:cNvPr>
          <p:cNvSpPr txBox="1"/>
          <p:nvPr/>
        </p:nvSpPr>
        <p:spPr>
          <a:xfrm>
            <a:off x="698500" y="5686425"/>
            <a:ext cx="6248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dirty="0"/>
              <a:t>Damaged residential buildings:454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dirty="0"/>
              <a:t>Undamaged residential buildings:880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dirty="0"/>
              <a:t>Damaged Commercial buildings:176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dirty="0"/>
              <a:t>Undamaged Commercial buildings:680</a:t>
            </a:r>
          </a:p>
        </p:txBody>
      </p:sp>
    </p:spTree>
    <p:extLst>
      <p:ext uri="{BB962C8B-B14F-4D97-AF65-F5344CB8AC3E}">
        <p14:creationId xmlns:p14="http://schemas.microsoft.com/office/powerpoint/2010/main" val="28143947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430B14F-1A79-F042-9B6A-7063C4CDD3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6100" y="200025"/>
            <a:ext cx="5852160" cy="43891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B01E884-AD8B-5841-D71A-E4AC6ED46AFE}"/>
              </a:ext>
            </a:extLst>
          </p:cNvPr>
          <p:cNvSpPr txBox="1"/>
          <p:nvPr/>
        </p:nvSpPr>
        <p:spPr>
          <a:xfrm>
            <a:off x="6413500" y="4589145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Post Event Image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6CE3451-5EA0-00A8-595D-D1829BA7EC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499" y="733425"/>
            <a:ext cx="4143989" cy="3429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4C453C4-F35E-BE33-8418-B7B2F7B0B548}"/>
              </a:ext>
            </a:extLst>
          </p:cNvPr>
          <p:cNvSpPr txBox="1"/>
          <p:nvPr/>
        </p:nvSpPr>
        <p:spPr>
          <a:xfrm>
            <a:off x="2070100" y="4589145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Pre Event Image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B9A972-FCDE-883C-0631-B4CCF4DB1951}"/>
              </a:ext>
            </a:extLst>
          </p:cNvPr>
          <p:cNvSpPr txBox="1"/>
          <p:nvPr/>
        </p:nvSpPr>
        <p:spPr>
          <a:xfrm>
            <a:off x="2070100" y="5305425"/>
            <a:ext cx="6019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"undamagedcommercialbuilding": "blue",    "damagedcommercialbuilding": "red",    "undamagedresidentialbuilding": "green",    "damagedresidentialbuilding": "yellow"</a:t>
            </a:r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01086F-8BF6-3B32-B3E7-8E795EB86E21}"/>
              </a:ext>
            </a:extLst>
          </p:cNvPr>
          <p:cNvSpPr txBox="1"/>
          <p:nvPr/>
        </p:nvSpPr>
        <p:spPr>
          <a:xfrm>
            <a:off x="469900" y="5534025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tx1"/>
                </a:solidFill>
              </a:rPr>
              <a:t>Label -  </a:t>
            </a:r>
          </a:p>
        </p:txBody>
      </p:sp>
      <p:grpSp>
        <p:nvGrpSpPr>
          <p:cNvPr id="11" name="object 10">
            <a:extLst>
              <a:ext uri="{FF2B5EF4-FFF2-40B4-BE49-F238E27FC236}">
                <a16:creationId xmlns:a16="http://schemas.microsoft.com/office/drawing/2014/main" id="{7498384A-050F-063D-515A-405442A7E2AD}"/>
              </a:ext>
            </a:extLst>
          </p:cNvPr>
          <p:cNvGrpSpPr/>
          <p:nvPr/>
        </p:nvGrpSpPr>
        <p:grpSpPr>
          <a:xfrm>
            <a:off x="9380854" y="209550"/>
            <a:ext cx="575373" cy="447675"/>
            <a:chOff x="9343482" y="432441"/>
            <a:chExt cx="774700" cy="719455"/>
          </a:xfrm>
        </p:grpSpPr>
        <p:sp>
          <p:nvSpPr>
            <p:cNvPr id="12" name="object 11">
              <a:extLst>
                <a:ext uri="{FF2B5EF4-FFF2-40B4-BE49-F238E27FC236}">
                  <a16:creationId xmlns:a16="http://schemas.microsoft.com/office/drawing/2014/main" id="{BE4BA7E6-DB30-64C7-F4BF-6201AB6D2556}"/>
                </a:ext>
              </a:extLst>
            </p:cNvPr>
            <p:cNvSpPr/>
            <p:nvPr/>
          </p:nvSpPr>
          <p:spPr>
            <a:xfrm>
              <a:off x="9424127" y="734066"/>
              <a:ext cx="694055" cy="417830"/>
            </a:xfrm>
            <a:custGeom>
              <a:avLst/>
              <a:gdLst/>
              <a:ahLst/>
              <a:cxnLst/>
              <a:rect l="l" t="t" r="r" b="b"/>
              <a:pathLst>
                <a:path w="694054" h="417830">
                  <a:moveTo>
                    <a:pt x="334225" y="321462"/>
                  </a:moveTo>
                  <a:lnTo>
                    <a:pt x="125285" y="321462"/>
                  </a:lnTo>
                  <a:lnTo>
                    <a:pt x="125285" y="252603"/>
                  </a:lnTo>
                  <a:lnTo>
                    <a:pt x="276377" y="252603"/>
                  </a:lnTo>
                  <a:lnTo>
                    <a:pt x="276377" y="164973"/>
                  </a:lnTo>
                  <a:lnTo>
                    <a:pt x="125285" y="164973"/>
                  </a:lnTo>
                  <a:lnTo>
                    <a:pt x="125285" y="96113"/>
                  </a:lnTo>
                  <a:lnTo>
                    <a:pt x="292214" y="96113"/>
                  </a:lnTo>
                  <a:lnTo>
                    <a:pt x="236931" y="0"/>
                  </a:lnTo>
                  <a:lnTo>
                    <a:pt x="0" y="0"/>
                  </a:lnTo>
                  <a:lnTo>
                    <a:pt x="0" y="417563"/>
                  </a:lnTo>
                  <a:lnTo>
                    <a:pt x="334225" y="417563"/>
                  </a:lnTo>
                  <a:lnTo>
                    <a:pt x="334225" y="321462"/>
                  </a:lnTo>
                  <a:close/>
                </a:path>
                <a:path w="694054" h="417830">
                  <a:moveTo>
                    <a:pt x="693496" y="0"/>
                  </a:moveTo>
                  <a:lnTo>
                    <a:pt x="556793" y="0"/>
                  </a:lnTo>
                  <a:lnTo>
                    <a:pt x="485673" y="136245"/>
                  </a:lnTo>
                  <a:lnTo>
                    <a:pt x="414921" y="0"/>
                  </a:lnTo>
                  <a:lnTo>
                    <a:pt x="276377" y="0"/>
                  </a:lnTo>
                  <a:lnTo>
                    <a:pt x="422287" y="252603"/>
                  </a:lnTo>
                  <a:lnTo>
                    <a:pt x="422287" y="417563"/>
                  </a:lnTo>
                  <a:lnTo>
                    <a:pt x="547217" y="417563"/>
                  </a:lnTo>
                  <a:lnTo>
                    <a:pt x="547217" y="252603"/>
                  </a:lnTo>
                  <a:lnTo>
                    <a:pt x="693496" y="0"/>
                  </a:lnTo>
                  <a:close/>
                </a:path>
              </a:pathLst>
            </a:custGeom>
            <a:solidFill>
              <a:schemeClr val="tx1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3" name="object 12">
              <a:extLst>
                <a:ext uri="{FF2B5EF4-FFF2-40B4-BE49-F238E27FC236}">
                  <a16:creationId xmlns:a16="http://schemas.microsoft.com/office/drawing/2014/main" id="{CE76B226-C9B9-BC5C-872B-1F36589418FC}"/>
                </a:ext>
              </a:extLst>
            </p:cNvPr>
            <p:cNvSpPr/>
            <p:nvPr/>
          </p:nvSpPr>
          <p:spPr>
            <a:xfrm>
              <a:off x="9343482" y="432441"/>
              <a:ext cx="694057" cy="301625"/>
            </a:xfrm>
            <a:custGeom>
              <a:avLst/>
              <a:gdLst/>
              <a:ahLst/>
              <a:cxnLst/>
              <a:rect l="l" t="t" r="r" b="b"/>
              <a:pathLst>
                <a:path w="826770" h="301625">
                  <a:moveTo>
                    <a:pt x="826158" y="0"/>
                  </a:moveTo>
                  <a:lnTo>
                    <a:pt x="0" y="301200"/>
                  </a:lnTo>
                  <a:lnTo>
                    <a:pt x="826158" y="155386"/>
                  </a:lnTo>
                  <a:lnTo>
                    <a:pt x="826158" y="0"/>
                  </a:lnTo>
                  <a:close/>
                </a:path>
              </a:pathLst>
            </a:custGeom>
            <a:solidFill>
              <a:srgbClr val="FFE60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12146660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132D7B3-7664-6508-5700-D928A264D361}"/>
              </a:ext>
            </a:extLst>
          </p:cNvPr>
          <p:cNvSpPr txBox="1"/>
          <p:nvPr/>
        </p:nvSpPr>
        <p:spPr>
          <a:xfrm>
            <a:off x="4965700" y="2254686"/>
            <a:ext cx="152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i="0" dirty="0">
                <a:solidFill>
                  <a:srgbClr val="374151"/>
                </a:solidFill>
                <a:effectLst/>
                <a:latin typeface="Inter"/>
              </a:rPr>
              <a:t>Training-603</a:t>
            </a:r>
          </a:p>
          <a:p>
            <a:r>
              <a:rPr lang="en-IN" b="1" dirty="0">
                <a:solidFill>
                  <a:srgbClr val="374151"/>
                </a:solidFill>
                <a:latin typeface="Inter"/>
              </a:rPr>
              <a:t>Validation-</a:t>
            </a:r>
            <a:r>
              <a:rPr lang="en-IN" b="1" i="0" dirty="0">
                <a:solidFill>
                  <a:srgbClr val="374151"/>
                </a:solidFill>
                <a:effectLst/>
                <a:latin typeface="Inter"/>
              </a:rPr>
              <a:t>50</a:t>
            </a:r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8420AE-FDEF-3317-4111-3A84D162B4EF}"/>
              </a:ext>
            </a:extLst>
          </p:cNvPr>
          <p:cNvSpPr txBox="1"/>
          <p:nvPr/>
        </p:nvSpPr>
        <p:spPr>
          <a:xfrm>
            <a:off x="546100" y="809625"/>
            <a:ext cx="3657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Data Preprocessing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156E95-6937-4FA2-8032-48F5811F4032}"/>
              </a:ext>
            </a:extLst>
          </p:cNvPr>
          <p:cNvSpPr txBox="1"/>
          <p:nvPr/>
        </p:nvSpPr>
        <p:spPr>
          <a:xfrm>
            <a:off x="1003300" y="1800225"/>
            <a:ext cx="3352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/>
              <a:t>Augmentation</a:t>
            </a:r>
          </a:p>
          <a:p>
            <a:pPr marL="400050" indent="-400050">
              <a:buFont typeface="+mj-lt"/>
              <a:buAutoNum type="romanLcPeriod"/>
            </a:pPr>
            <a:r>
              <a:rPr lang="en-IN" dirty="0"/>
              <a:t>Shear</a:t>
            </a:r>
          </a:p>
          <a:p>
            <a:pPr marL="400050" indent="-400050">
              <a:buFont typeface="+mj-lt"/>
              <a:buAutoNum type="romanLcPeriod"/>
            </a:pPr>
            <a:r>
              <a:rPr lang="en-IN" dirty="0"/>
              <a:t>Brightness</a:t>
            </a:r>
          </a:p>
          <a:p>
            <a:pPr marL="400050" indent="-400050">
              <a:buFont typeface="+mj-lt"/>
              <a:buAutoNum type="romanLcPeriod"/>
            </a:pPr>
            <a:r>
              <a:rPr lang="en-IN" dirty="0"/>
              <a:t>Exposure</a:t>
            </a:r>
          </a:p>
          <a:p>
            <a:pPr marL="400050" indent="-400050">
              <a:buFont typeface="+mj-lt"/>
              <a:buAutoNum type="romanLcPeriod"/>
            </a:pPr>
            <a:r>
              <a:rPr lang="en-IN" dirty="0"/>
              <a:t>Rotation </a:t>
            </a:r>
          </a:p>
        </p:txBody>
      </p:sp>
      <p:grpSp>
        <p:nvGrpSpPr>
          <p:cNvPr id="6" name="object 10">
            <a:extLst>
              <a:ext uri="{FF2B5EF4-FFF2-40B4-BE49-F238E27FC236}">
                <a16:creationId xmlns:a16="http://schemas.microsoft.com/office/drawing/2014/main" id="{99152E24-E802-3C3A-5C7E-0680D8A373C3}"/>
              </a:ext>
            </a:extLst>
          </p:cNvPr>
          <p:cNvGrpSpPr/>
          <p:nvPr/>
        </p:nvGrpSpPr>
        <p:grpSpPr>
          <a:xfrm>
            <a:off x="9380854" y="209550"/>
            <a:ext cx="575373" cy="447675"/>
            <a:chOff x="9343482" y="432441"/>
            <a:chExt cx="774700" cy="719455"/>
          </a:xfrm>
        </p:grpSpPr>
        <p:sp>
          <p:nvSpPr>
            <p:cNvPr id="7" name="object 11">
              <a:extLst>
                <a:ext uri="{FF2B5EF4-FFF2-40B4-BE49-F238E27FC236}">
                  <a16:creationId xmlns:a16="http://schemas.microsoft.com/office/drawing/2014/main" id="{2E7DF164-6A27-E24C-7018-B380E278148C}"/>
                </a:ext>
              </a:extLst>
            </p:cNvPr>
            <p:cNvSpPr/>
            <p:nvPr/>
          </p:nvSpPr>
          <p:spPr>
            <a:xfrm>
              <a:off x="9424127" y="734066"/>
              <a:ext cx="694055" cy="417830"/>
            </a:xfrm>
            <a:custGeom>
              <a:avLst/>
              <a:gdLst/>
              <a:ahLst/>
              <a:cxnLst/>
              <a:rect l="l" t="t" r="r" b="b"/>
              <a:pathLst>
                <a:path w="694054" h="417830">
                  <a:moveTo>
                    <a:pt x="334225" y="321462"/>
                  </a:moveTo>
                  <a:lnTo>
                    <a:pt x="125285" y="321462"/>
                  </a:lnTo>
                  <a:lnTo>
                    <a:pt x="125285" y="252603"/>
                  </a:lnTo>
                  <a:lnTo>
                    <a:pt x="276377" y="252603"/>
                  </a:lnTo>
                  <a:lnTo>
                    <a:pt x="276377" y="164973"/>
                  </a:lnTo>
                  <a:lnTo>
                    <a:pt x="125285" y="164973"/>
                  </a:lnTo>
                  <a:lnTo>
                    <a:pt x="125285" y="96113"/>
                  </a:lnTo>
                  <a:lnTo>
                    <a:pt x="292214" y="96113"/>
                  </a:lnTo>
                  <a:lnTo>
                    <a:pt x="236931" y="0"/>
                  </a:lnTo>
                  <a:lnTo>
                    <a:pt x="0" y="0"/>
                  </a:lnTo>
                  <a:lnTo>
                    <a:pt x="0" y="417563"/>
                  </a:lnTo>
                  <a:lnTo>
                    <a:pt x="334225" y="417563"/>
                  </a:lnTo>
                  <a:lnTo>
                    <a:pt x="334225" y="321462"/>
                  </a:lnTo>
                  <a:close/>
                </a:path>
                <a:path w="694054" h="417830">
                  <a:moveTo>
                    <a:pt x="693496" y="0"/>
                  </a:moveTo>
                  <a:lnTo>
                    <a:pt x="556793" y="0"/>
                  </a:lnTo>
                  <a:lnTo>
                    <a:pt x="485673" y="136245"/>
                  </a:lnTo>
                  <a:lnTo>
                    <a:pt x="414921" y="0"/>
                  </a:lnTo>
                  <a:lnTo>
                    <a:pt x="276377" y="0"/>
                  </a:lnTo>
                  <a:lnTo>
                    <a:pt x="422287" y="252603"/>
                  </a:lnTo>
                  <a:lnTo>
                    <a:pt x="422287" y="417563"/>
                  </a:lnTo>
                  <a:lnTo>
                    <a:pt x="547217" y="417563"/>
                  </a:lnTo>
                  <a:lnTo>
                    <a:pt x="547217" y="252603"/>
                  </a:lnTo>
                  <a:lnTo>
                    <a:pt x="693496" y="0"/>
                  </a:lnTo>
                  <a:close/>
                </a:path>
              </a:pathLst>
            </a:custGeom>
            <a:solidFill>
              <a:schemeClr val="tx1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8" name="object 12">
              <a:extLst>
                <a:ext uri="{FF2B5EF4-FFF2-40B4-BE49-F238E27FC236}">
                  <a16:creationId xmlns:a16="http://schemas.microsoft.com/office/drawing/2014/main" id="{0D5ADF40-8A0C-E469-8CA5-9C03C076F9CC}"/>
                </a:ext>
              </a:extLst>
            </p:cNvPr>
            <p:cNvSpPr/>
            <p:nvPr/>
          </p:nvSpPr>
          <p:spPr>
            <a:xfrm>
              <a:off x="9343482" y="432441"/>
              <a:ext cx="694057" cy="301625"/>
            </a:xfrm>
            <a:custGeom>
              <a:avLst/>
              <a:gdLst/>
              <a:ahLst/>
              <a:cxnLst/>
              <a:rect l="l" t="t" r="r" b="b"/>
              <a:pathLst>
                <a:path w="826770" h="301625">
                  <a:moveTo>
                    <a:pt x="826158" y="0"/>
                  </a:moveTo>
                  <a:lnTo>
                    <a:pt x="0" y="301200"/>
                  </a:lnTo>
                  <a:lnTo>
                    <a:pt x="826158" y="155386"/>
                  </a:lnTo>
                  <a:lnTo>
                    <a:pt x="826158" y="0"/>
                  </a:lnTo>
                  <a:close/>
                </a:path>
              </a:pathLst>
            </a:custGeom>
            <a:solidFill>
              <a:srgbClr val="FFE60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pic>
        <p:nvPicPr>
          <p:cNvPr id="9" name="object 5">
            <a:extLst>
              <a:ext uri="{FF2B5EF4-FFF2-40B4-BE49-F238E27FC236}">
                <a16:creationId xmlns:a16="http://schemas.microsoft.com/office/drawing/2014/main" id="{E6C1CF27-C9BC-DB47-7796-4B0A6B1D1B7B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68085" y="3806488"/>
            <a:ext cx="3221615" cy="2421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8908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911</TotalTime>
  <Words>322</Words>
  <Application>Microsoft Office PowerPoint</Application>
  <PresentationFormat>Custom</PresentationFormat>
  <Paragraphs>64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Carlito</vt:lpstr>
      <vt:lpstr>CMR10</vt:lpstr>
      <vt:lpstr>Inter</vt:lpstr>
      <vt:lpstr>Söhne</vt:lpstr>
      <vt:lpstr>Times New Roman</vt:lpstr>
      <vt:lpstr>Trebuchet MS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Piotr Łukaszewicz</dc:creator>
  <cp:lastModifiedBy>Debajyoti Maity</cp:lastModifiedBy>
  <cp:revision>7</cp:revision>
  <dcterms:created xsi:type="dcterms:W3CDTF">2024-03-25T11:54:21Z</dcterms:created>
  <dcterms:modified xsi:type="dcterms:W3CDTF">2024-03-26T16:36:25Z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2024-01-31T00:00:00Z</vt:filetime>
  </property>
  <property fmtid="{D5CDD505-2E9C-101B-9397-08002B2CF9AE}" pid="3" name="Creator">
    <vt:lpwstr>Microsoft® PowerPoint® for Microsoft 365</vt:lpwstr>
  </property>
  <property fmtid="{D5CDD505-2E9C-101B-9397-08002B2CF9AE}" pid="4" name="LastSaved">
    <vt:filetime>2024-03-25T00:00:00Z</vt:filetime>
  </property>
  <property fmtid="{D5CDD505-2E9C-101B-9397-08002B2CF9AE}" pid="5" name="Producer">
    <vt:lpwstr>3-Heights(TM) PDF Security Shell 4.8.25.2 (http://www.pdf-tools.com)</vt:lpwstr>
  </property>
</Properties>
</file>